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9"/>
  </p:notesMasterIdLst>
  <p:sldIdLst>
    <p:sldId id="256" r:id="rId2"/>
    <p:sldId id="257" r:id="rId3"/>
    <p:sldId id="332" r:id="rId4"/>
    <p:sldId id="349" r:id="rId5"/>
    <p:sldId id="336" r:id="rId6"/>
    <p:sldId id="334" r:id="rId7"/>
    <p:sldId id="335"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9" r:id="rId23"/>
    <p:sldId id="370" r:id="rId24"/>
    <p:sldId id="371" r:id="rId25"/>
    <p:sldId id="372" r:id="rId26"/>
    <p:sldId id="373" r:id="rId27"/>
    <p:sldId id="381" r:id="rId28"/>
    <p:sldId id="260" r:id="rId29"/>
    <p:sldId id="382" r:id="rId30"/>
    <p:sldId id="384" r:id="rId31"/>
    <p:sldId id="385" r:id="rId32"/>
    <p:sldId id="376" r:id="rId33"/>
    <p:sldId id="387" r:id="rId34"/>
    <p:sldId id="378" r:id="rId35"/>
    <p:sldId id="388" r:id="rId36"/>
    <p:sldId id="389" r:id="rId37"/>
    <p:sldId id="39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04"/>
    <p:restoredTop sz="95018"/>
  </p:normalViewPr>
  <p:slideViewPr>
    <p:cSldViewPr snapToGrid="0" snapToObjects="1">
      <p:cViewPr varScale="1">
        <p:scale>
          <a:sx n="125" d="100"/>
          <a:sy n="125" d="100"/>
        </p:scale>
        <p:origin x="4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18.579"/>
    </inkml:context>
    <inkml:brush xml:id="br0">
      <inkml:brushProperty name="width" value="0.05" units="cm"/>
      <inkml:brushProperty name="height" value="0.05" units="cm"/>
      <inkml:brushProperty name="color" value="#F6630D"/>
    </inkml:brush>
  </inkml:definitions>
  <inkml:trace contextRef="#ctx0" brushRef="#br0">0 1998 24575,'1'-12'0,"1"-2"0,0 1 0,1-1 0,-3 5 0,3 0 0,-2 1 0,0 1 0,0-1 0,0 2 0,0-1 0,1 1 0,0-1 0,-1 1 0,2-4 0,-1 0 0,1-4 0,2-1 0,-1 0 0,0 2 0,1 1 0,-2 2 0,2-3 0,-2 3 0,2-3 0,-1 0 0,0 0 0,1-1 0,-1 1 0,0 1 0,0 0 0,-1 1 0,0-1 0,2 0 0,-3 1 0,4-2 0,-4 2 0,3-4 0,-1 2 0,1-3 0,-1 4 0,2-2 0,-4 3 0,4-2 0,0 1 0,0-1 0,1 3 0,-2-2 0,2 0 0,-1-1 0,2 0 0,-2 2 0,3-2 0,-4 0 0,4 0 0,-2-3 0,1 3 0,-1-2 0,2 1 0,1 0 0,2-2 0,-1 1 0,0 1 0,1-2 0,2-2 0,2 0 0,-1-4 0,-1 6 0,-2-2 0,-2 4 0,-2 0 0,1 1 0,0-3 0,0 2 0,5-6 0,-2 4 0,2-3 0,-2 4 0,-3 1 0,1 0 0,0-1 0,0 0 0,-2 2 0,0 2 0,-2 0 0,2 1 0,1-4 0,0 3 0,1-1 0,0 0 0,1 1 0,-1-4 0,5 0 0,-3-2 0,4-3 0,-2 3 0,1-4 0,-5 5 0,2 0 0,-4 4 0,2 2 0,-2-4 0,3 0 0,-1-2 0,6-4 0,-4 6 0,2-4 0,-3 6 0,-1-1 0,0 1 0,-1 2 0,-1 0 0,1 1 0,-2 0 0,0 1 0,1 0 0,-3 0 0,4 0 0,-2-2 0,1 2 0,0-2 0,-3 5 0,3-4 0,-1 1 0,1-2 0,3-5 0,-1 3 0,2-1 0,-1 2 0,-4 3 0,0 0 0,-1 1 0,0 1 0,2-2 0,0 0 0,3-2 0,-1-1 0,2 2 0,-3-3 0,1 3 0,2-7 0,4-2 0,4-4 0,-1 1 0,-1 1 0,-3 5 0,-5 2 0,1 4 0,-5 2 0,-2 5 0,1-3 0,-3 3 0,2-1 0,-2 0 0,3 1 0,0-2 0,0 2 0,1-4 0,1 1 0,-1 0 0,2-2 0,-3 4 0,2-2 0,-5 2 0,2 1 0,-2-1 0,1 1 0,0 1 0,1-2 0,0 1 0,1-1 0,2-1 0,1 1 0,-3 0 0,1 1 0,-1-1 0,0 1 0,1-1 0,2 0 0,1 1 0,0-1 0,3 3 0,-2-3 0,1 3 0,-2-3 0,0 2 0,0-1 0,2 1 0,3 0 0,2-1 0,-1 2 0,-2-2 0,-2 1 0,-3 1 0,1-2 0,0 2 0,0-1 0,4 0 0,0 0 0,2 1 0,1 0 0,-1 0 0,3 0 0,-3 0 0,1 0 0,-7 0 0,-2 0 0,-4 0 0,5 0 0,11 2 0,10-2 0,9 4 0,-8-4 0,-6 4 0,-12-4 0,-3 3 0,0-3 0,0 3 0,2-2 0,-3 1 0,0-1 0,-4 2 0,2 0 0,-1 2 0,3 1 0,5 2 0,-4-2 0,0 0 0,-3-1 0,1 1 0,4 4 0,5 2 0,1 0 0,-1 0 0,-3-4 0,-5 2 0,-3-3 0,1 2 0,0 1 0,4 3 0,6 4 0,-4-1 0,0 1 0,-2-6 0,-3 1 0,-1-4 0,0 1 0,-1 0 0,3 2 0,4 4 0,6 6 0,2 0 0,-2-1 0,-3-5 0,-8-7 0,1 3 0,-3-3 0,1 4 0,2 0 0,2 2 0,0 2 0,0-4 0,-4 0 0,-1-4 0,-1 3 0,0-1 0,1 5 0,-2-3 0,0 0 0,0-3 0,-1-3 0,1 0 0,0 1 0,1 4 0,2 2 0,-1 3 0,2 1 0,-1-1 0,-1-1 0,0-2 0,-2-2 0,0 0 0,2 4 0,0-2 0,2 5 0,-1-3 0,-1-2 0,1 1 0,-2-4 0,2 4 0,-1-2 0,2 2 0,-2-1 0,1 0 0,-3-1 0,2-1 0,0-1 0,-2 2 0,3 0 0,1 4 0,0-2 0,-1-2 0,0 0 0,-2-1 0,2 0 0,-1 4 0,2-3 0,-1 0 0,-2-2 0,2 1 0,-3-1 0,2 3 0,1-2 0,-2 2 0,1-1 0,-1-1 0,0 0 0,-1-2 0,1 2 0,-3-3 0,3 3 0,0 2 0,1 4 0,8 7 0,3 3 0,8 9 0,-4-7 0,-2-1 0,-6-10 0,-4-3 0,-1-2 0,-1-2 0,-1 2 0,1 0 0,1-1 0,-2-3 0,-2-2 0,0-1 0,-1-1 0,2 4 0,0 1 0,1 2 0,-2-2 0,0-2 0,-1-2 0,1 2 0,-1 3 0,4 4 0,1 6 0,1-2 0,-2 1 0,-1-5 0,-3-2 0,2-3 0,-3 1 0,3 2 0,2 6 0,1 7 0,2-2 0,-3-2 0,-1-8 0,-2-1 0,2-3 0,-2 3 0,2 0 0,0 0 0,-2 5 0,3-1 0,0 1 0,0-2 0,-1 0 0,-2-4 0,0 2 0,-1-1 0,1 4 0,2-2 0,-1 1 0,0-3 0,-2-2 0,1 1 0,-1-1 0,0 0 0,1 5 0,0 1 0,1 2 0,0-3 0,0-3 0,-1-2 0,-1 0 0,1 7 0,0-1 0,4 8 0,-1-6 0,1-1 0,-5-6 0,-1-5 0,0 1 0,0-5 0,0 2 0,-2-3 0,-1-1 0,-1-2 0,1 1 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48.862"/>
    </inkml:context>
    <inkml:brush xml:id="br0">
      <inkml:brushProperty name="width" value="0.05" units="cm"/>
      <inkml:brushProperty name="height" value="0.05" units="cm"/>
      <inkml:brushProperty name="color" value="#004F8B"/>
    </inkml:brush>
  </inkml:definitions>
  <inkml:trace contextRef="#ctx0" brushRef="#br0">0 0 24575,'21'19'0,"15"9"0,10 10 0,22 9 0,-16-11 0,8 2 0,-9-1 0,12 5 0,-21-13 0,4 3 0,14 12 0,3 3-746,13 6 1,2 2 745,-22-13 0,0 1 0,0-2 0,21 12 0,-2-2-496,1 2 1,-2-1 495,-6-10 0,-2-2 0,-3 3 0,-1 1-17,-2-3 1,-3-2 16,-16-8 0,-1-1 0,34 33 0,-13-10 0,10 8 0,-33-29 0,1 1 0,41 27 0,-35-26 0,1-1 0,34 24 0,-36-26 0,1-1 0,34 26 0,-1-3 0,-33-22 0,3 2 418,5 0 1,2 0-419,11 11 0,2 1 0,9 2 0,1 0 0,-11-5 0,0 0 0,3-1 0,-2-1 0,-15-10 0,-2-3 517,0-1 1,-2-1-518,28 20 36,-19-14-36,-13 2 0,-12-11 0,-4 0 607,-8-9-607,-8-4 0,-7-4 0,-2-2 0,1 0 0,-1 1 0,2-3 0,-3 4 0,2-5 0,2 3 0,-5-3 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3:13.635"/>
    </inkml:context>
    <inkml:brush xml:id="br0">
      <inkml:brushProperty name="width" value="0.05" units="cm"/>
      <inkml:brushProperty name="height" value="0.05" units="cm"/>
      <inkml:brushProperty name="color" value="#FF0066"/>
    </inkml:brush>
  </inkml:definitions>
  <inkml:trace contextRef="#ctx0" brushRef="#br0">1 1 24575,'2'8'0,"-1"2"0,1 1 0,1 4 0,-1-2 0,2 1 0,-1 1 0,1-2 0,-1 0 0,-1-3 0,-1-2 0,0-2 0,0-1 0,0 3 0,0-4 0,0 5 0,-1-1 0,2 5 0,-1 0 0,3 0 0,-2-3 0,0-4 0,-1-1 0,0-2 0,-1 2 0,0-1 0,2 2 0,-2-3 0,3 2 0,-3-2 0,3 1 0,-2-1 0,0 1 0,0 2 0,1 0 0,1 2 0,1-1 0,0 1 0,0-2 0,-1-1 0,3-6 0,-4-4 0,9-7 0,-2-1 0,4 2 0,0 0 0,-3 4 0,-1-1 0,-4 3 0,0 0 0,-2-1 0,2 1 0,1-3 0,1 1 0,1-1 0,-2 0 0,-1 3 0,2-3 0,-4 2 0,2-1 0,-2 0 0,-1 4 0,-1 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08.463"/>
    </inkml:context>
    <inkml:brush xml:id="br0">
      <inkml:brushProperty name="width" value="0.05" units="cm"/>
      <inkml:brushProperty name="height" value="0.05" units="cm"/>
      <inkml:brushProperty name="color" value="#FF0066"/>
    </inkml:brush>
  </inkml:definitions>
  <inkml:trace contextRef="#ctx0" brushRef="#br0">0 1 24575,'2'17'0,"-1"-5"0,-1 1 0,2-2 0,-2 4 0,2 1 0,-1-1 0,-1-1 0,2-1 0,-2-3 0,0 1 0,0-2 0,0 0 0,0 1 0,0 1 0,0-2 0,0 3 0,0-2 0,0 0 0,-3-2 0,2-5 0,-2-1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10.256"/>
    </inkml:context>
    <inkml:brush xml:id="br0">
      <inkml:brushProperty name="width" value="0.05" units="cm"/>
      <inkml:brushProperty name="height" value="0.05" units="cm"/>
      <inkml:brushProperty name="color" value="#FF0066"/>
    </inkml:brush>
  </inkml:definitions>
  <inkml:trace contextRef="#ctx0" brushRef="#br0">160 1 24575,'-6'0'0,"-1"0"0,-1 1 0,-4 1 0,-2 0 0,-6 1 0,4-1 0,-1 1 0,3 0 0,-1 0 0,3 1 0,3-3 0,3 1 0,7 2 0,1 2 0,9 5 0,7 2 0,1 0 0,-1-3 0,-8-3 0,-7-5 0,-1 0 0,1 3 0,-1 0 0,2 1 0,1 4 0,-1 0 0,-1 0 0,0-2 0,-3-3 0,2-2 0,-2 3 0,0-1 0,0 2 0,0-1 0,0-2 0,0 0 0,-2 0 0,2-1 0,-3 0 0,3 3 0,-3 1 0,1 3 0,-1-2 0,-2 0 0,1-2 0,-5 1 0,4 1 0,-5-3 0,2 4 0,2-3 0,-2 2 0,-2-2 0,3-1 0,-2 0 0,2-2 0,2-1 0,0-1 0,4 1 0,-1 0 0,5-1 0,-2 1 0,2-2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10.668"/>
    </inkml:context>
    <inkml:brush xml:id="br0">
      <inkml:brushProperty name="width" value="0.05" units="cm"/>
      <inkml:brushProperty name="height" value="0.05" units="cm"/>
      <inkml:brushProperty name="color" value="#FF0066"/>
    </inkml:brush>
  </inkml:definitions>
  <inkml:trace contextRef="#ctx0" brushRef="#br0">0 23 24575,'5'-11'0,"-3"7"0,1-3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12.234"/>
    </inkml:context>
    <inkml:brush xml:id="br0">
      <inkml:brushProperty name="width" value="0.05" units="cm"/>
      <inkml:brushProperty name="height" value="0.05" units="cm"/>
      <inkml:brushProperty name="color" value="#FF0066"/>
    </inkml:brush>
  </inkml:definitions>
  <inkml:trace contextRef="#ctx0" brushRef="#br0">91 0 24575,'-8'0'0,"-4"0"0,3 0 0,-2 3 0,1 2 0,3 2 0,1 1 0,3-3 0,0 1 0,1-4 0,-1 4 0,-2-4 0,1 4 0,1-2 0,0 1 0,3-2 0,-1 0 0,1 2 0,0-2 0,2 3 0,2-2 0,2 2 0,1-1 0,-1 2 0,1-1 0,-1 1 0,1-2 0,2 1 0,1-1 0,2 0 0,-4-2 0,-2 0 0,-1-1 0,-1 1 0,0 0 0,-2 2 0,1-1 0,-1 2 0,1-3 0,-1 2 0,-1-2 0,1 2 0,-2-1 0,1 2 0,-1-1 0,0 0 0,0-1 0,0 1 0,0-1 0,0 3 0,0-1 0,0 2 0,0-2 0,-1 1 0,-1-2 0,0-1 0,1 1 0,0-1 0,-1 0 0,-1 0 0,-1-1 0,1 0 0,1 0 0,-1-1 0,3 1 0,-4-1 0,0 1 0,-1-1 0,2 1 0,-2-2 0,2 1 0,-1 1 0,0-3 0,2 2 0,0-1 0,1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19.545"/>
    </inkml:context>
    <inkml:brush xml:id="br0">
      <inkml:brushProperty name="width" value="0.05" units="cm"/>
      <inkml:brushProperty name="height" value="0.05" units="cm"/>
      <inkml:brushProperty name="color" value="#66CC00"/>
    </inkml:brush>
  </inkml:definitions>
  <inkml:trace contextRef="#ctx0" brushRef="#br0">0 1 24575,'2'16'0,"-2"3"0,2 0 0,-2 4 0,0-8 0,0 1 0,0-2 0,0 0 0,0-1 0,0-2 0,0-3 0,0 1 0,0 0 0,0-1 0,0 1 0,0 0 0,0 2 0,0 2 0,0 3 0,0-1 0,0 2 0,1-6 0,0-1 0,0-4 0,-1 0 0,0 1 0,1 1 0,0 2 0,2 0 0,-3-3 0,1-1 0,-2-5 0,1 1 0,-2-2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22.458"/>
    </inkml:context>
    <inkml:brush xml:id="br0">
      <inkml:brushProperty name="width" value="0.05" units="cm"/>
      <inkml:brushProperty name="height" value="0.05" units="cm"/>
      <inkml:brushProperty name="color" value="#66CC00"/>
    </inkml:brush>
  </inkml:definitions>
  <inkml:trace contextRef="#ctx0" brushRef="#br0">128 1 24575,'-5'0'0,"1"0"0,-1 0 0,0 0 0,0 1 0,-1 1 0,1 1 0,-5 0 0,-3 2 0,-1-3 0,1 3 0,5-4 0,4 1 0,2 1 0,0-1 0,1 3 0,0 0 0,0 1 0,1 1 0,0-2 0,0 1 0,1-1 0,1 1 0,0 2 0,1-1 0,-1 2 0,1-2 0,0 1 0,1-1 0,-1-1 0,0-1 0,-1 0 0,2 0 0,0 0 0,2 1 0,1 1 0,-2-2 0,-2-1 0,0 0 0,-3-1 0,2 0 0,-2 2 0,0 3 0,0 0 0,0 5 0,0-4 0,0 0 0,0-3 0,0 0 0,0-2 0,0 1 0,0-2 0,0 2 0,-2 0 0,2-2 0,-4 2 0,1-2 0,-3 2 0,3 0 0,-5 2 0,0 1 0,-2-3 0,-1 2 0,4-3 0,-1-1 0,0-1 0,2-1 0,5 0 0,5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22.830"/>
    </inkml:context>
    <inkml:brush xml:id="br0">
      <inkml:brushProperty name="width" value="0.05" units="cm"/>
      <inkml:brushProperty name="height" value="0.05" units="cm"/>
      <inkml:brushProperty name="color" value="#66CC00"/>
    </inkml:brush>
  </inkml:definitions>
  <inkml:trace contextRef="#ctx0" brushRef="#br0">0 1 24575,'0'0'0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7:23.820"/>
    </inkml:context>
    <inkml:brush xml:id="br0">
      <inkml:brushProperty name="width" value="0.05" units="cm"/>
      <inkml:brushProperty name="height" value="0.05" units="cm"/>
      <inkml:brushProperty name="color" value="#66CC00"/>
    </inkml:brush>
  </inkml:definitions>
  <inkml:trace contextRef="#ctx0" brushRef="#br0">1 0 24575,'0'18'0,"0"0"0,0 0 0,0 0 0,0 2 0,0 0 0,0 0 0,0-3 0,0 3 0,0-5 0,0 1 0,0-3 0,1-3 0,0-1 0,0-3 0,-1 1 0,0 1 0,0-1 0,0 4 0,0-4 0,0 1 0,0-3 0,0 0 0,0-2 0,0 0 0,0 0 0,0-1 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8:53.326"/>
    </inkml:context>
    <inkml:brush xml:id="br0">
      <inkml:brushProperty name="width" value="0.05" units="cm"/>
      <inkml:brushProperty name="height" value="0.05" units="cm"/>
      <inkml:brushProperty name="color" value="#66CC00"/>
    </inkml:brush>
  </inkml:definitions>
  <inkml:trace contextRef="#ctx0" brushRef="#br0">239 3009 24575,'0'-9'0,"0"1"0,0 0 0,0 1 0,0-1 0,0 0 0,0-2 0,0 0 0,0-2 0,0 3 0,0 1 0,0 1 0,-1 2 0,1-3 0,-1 0 0,1-2 0,-1 0 0,1-1 0,-1 1 0,1 0 0,0 0 0,0-1 0,0-2 0,0-2 0,0-2 0,0-1 0,0 2 0,0-3 0,-1 6 0,1-3 0,-1 3 0,1-1 0,0 0 0,0 2 0,0-1 0,0-1 0,0-2 0,1-1 0,0-5 0,1 3 0,0-3 0,-2 2 0,1 3 0,-1-3 0,0 3 0,0-3 0,1 3 0,-1-3 0,1 3 0,-1-2 0,0-1 0,-1 5 0,0-1 0,0-1 0,0 0 0,1-1 0,0-1 0,-1 3 0,1-1 0,-2 2 0,1 0 0,0 2 0,0-1 0,-1-5 0,2 2 0,-1-6 0,-1-1 0,1-3 0,-2 0 0,0 3 0,2-2 0,0 5 0,0-4 0,0 4 0,-1-4 0,2-3 0,-3-4 0,3-3 0,-1 5 0,1-2 0,0 4 0,0-4 0,-2 3 0,2 4 0,-1 0 0,-1 2 0,2-4 0,-2 3 0,2-1 0,-3 4 0,3-1 0,-1 1 0,1 2 0,-1 0 0,0 0 0,0-1 0,0 5 0,1-3 0,-1 4 0,0 1 0,1 1 0,-1 3 0,1-2 0,-1 1 0,1 0 0,-1-1 0,0 3 0,1-1 0,-1-2 0,1-3 0,0-1 0,-1-3 0,0 3 0,-1-2 0,2 6 0,-1 0 0,1 1 0,0 0 0,0-2 0,-1 1 0,1-3 0,-1 0 0,1-3 0,0 2 0,0 2 0,0-1 0,0 2 0,-1-2 0,1 4 0,-1 1 0,1 0 0,0 2 0,0-2 0,0 0 0,-1-2 0,1 1 0,-1-1 0,1 2 0,0 0 0,0 1 0,0-1 0,0 1 0,0 0 0,0-3 0,-1 1 0,0 0 0,1 0 0,0 1 0,0-3 0,0-2 0,0-6 0,0 4 0,0-5 0,0 4 0,0-4 0,0 3 0,1-4 0,-1 1 0,1-4 0,-1-1 0,0 1 0,0 2 0,0 2 0,0 3 0,0 1 0,0 3 0,0 3 0,-1-1 0,1 1 0,-1 1 0,1 0 0,0 1 0,0 0 0,0-1 0,0 1 0,0-1 0,0 1 0,0-1 0,0 2 0,0 0 0,0 3 0,0 0 0,0 1 0,0-1 0,0 1 0,0-1 0,0 1 0,0-1 0,-3 0 0,-7-5 0,4 5 0,-4-4 0,7 6 0,1 3 0,0-3 0,-2 1 0,1-1 0,-2 0 0,1 2 0,1-1 0,-2 2 0,1-2 0,-4 1 0,2 0 0,-2-1 0,2 2 0,1-1 0,1 1 0,1 0 0,-2 0 0,-3-1 0,-1 1 0,-1-1 0,4 1 0,1 1 0,2 1 0,-1 1 0,0 2 0,0 1 0,1 0 0,0-1 0,1 1 0,0-1 0,1 0 0,0 0 0,0 0 0,1 3 0,0-1 0,0 1 0,0-1 0,0-1 0,0 0 0,0 0 0,1-1 0,1 1 0,-1 1 0,1-3 0,-2 1 0,2-4 0,1 3 0,0-2 0,1 0 0,-1-1 0,2 0 0,2 0 0,2 1 0,-2-1 0,-2 0 0,-1-1 0,0 0 0,1 1 0,1 0 0,0 0 0,1 0 0,-1-1 0,-2 0 0,0 0 0,0 0 0,2 0 0,1 0 0,0 0 0,0 0 0,-3 0 0,0 0 0,-2 0 0,2-1 0,2 0 0,3-1 0,1-1 0,0 0 0,-4 1 0,-1 0 0,-3 2 0,1-3 0,0 2 0,1-3 0,1 0 0,2-1 0,1 0 0,-1 1 0,-2 0 0,1 0 0,-3-2 0,1 0 0,-2-1 0,1 0 0,-1 2 0,0 0 0,1-1 0,-1 1 0,0-2 0,-1 2 0,1-1 0,-2 1 0,1 2 0,-1-1 0,0-1 0,0-2 0,0 0 0,0 0 0,0-1 0,0 2 0,0-1 0,0 0 0,0 1 0,-1-1 0,1 1 0,-2-1 0,1 2 0,0-2 0,0 2 0,0 1 0,0 1 0,-1 0 0,0-1 0,0-1 0,0 0 0,-2 2 0,1-1 0,-1 1 0,-1 0 0,0 0 0,2 1 0,-2-1 0,2 0 0,-4 0 0,2-1 0,-2 0 0,0 2 0,3-1 0,0 2 0,1 0 0,0 1 0,-4-1 0,1 1 0,-1-1 0,0 1 0,2 0 0,-2 0 0,-2 1 0,0-1 0,1 2 0,0-2 0,4 2 0,-1-2 0,1 2 0,0-1 0,0 1 0,0 0 0,-2 1 0,1-1 0,0 1 0,1 0 0,-1 1 0,0 0 0,1 1 0,1-1 0,1 0 0,1 1 0,-1 0 0,1 3 0,-1-2 0,0 2 0,0-1 0,0 4 0,0-4 0,0 4 0,2-4 0,-1 7 0,1-6 0,0 6 0,0-7 0,0-2 0,0 0 0,0-1 0,0 1 0,1-2 0,-1 0 0,1-2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4:17.155"/>
    </inkml:context>
    <inkml:brush xml:id="br0">
      <inkml:brushProperty name="width" value="0.05" units="cm"/>
      <inkml:brushProperty name="height" value="0.05" units="cm"/>
      <inkml:brushProperty name="color" value="#FF0066"/>
    </inkml:brush>
  </inkml:definitions>
  <inkml:trace contextRef="#ctx0" brushRef="#br0">1737 4 24575,'-7'0'0,"0"-1"0,-2 0 0,-1 0 0,-1 1 0,-2 0 0,-3 0 0,-7 0 0,-14 0 0,-11 2 0,-7 2 0,3 3 0,4 4 0,7 4 0,-4 3 0,3-1 0,-10 6 0,4-5 0,-2 7 0,3 0 0,8 2 0,5-1 0,-1 3 0,2 1 0,-9 4 0,0 2 0,5-5 0,0 1 0,6-4 0,-2 4 0,5-5 0,-2 6 0,3-3 0,-3 6 0,-2-1 0,5 1 0,-7 2 0,5 1 0,-8 7 0,-3 2 0,7-3 0,-4 7 0,9 0 0,-6 10 0,2-2 0,1-6 0,-2 0 0,5-3 0,2 3 0,5 4 0,7-2 0,2 14 0,2-3 0,0 7 0,0-3 0,0-11 0,2 12 0,0-10 0,4 12 0,-3 0 0,7-7 0,-3 10 0,3-9 0,0 2 0,0 7 0,0-9 0,2-18 0,2 1 0,1 3 0,3 2 0,4 8 0,1 2 0,-1 0 0,0-3-3392,3-8 0,-2-3 3392,5 42 0,-3-22 0,-1-3 0,3-7 0,-2-5 0,9 10 0,-2-4 6784,5 15-6784,3-7 0,-5-7 0,1-10 0,-2-8 0,3-1 0,5 3 0,3-4 0,12 13 0,-1-4 0,12 9 0,-13-15 0,2 0 0,-7-17 0,12 4 0,11-4 0,4 0 0,24 9 0,-13 0 0,12 1 0,-19-4 0,-14-13 0,1-3 0,-4-6 0,2-2 0,5 2 0,-11-5 0,10 5 0,-7-5 0,12 3 0,-12-5 0,3-2 0,-6-3 0,-1-2 0,5 0 0,4 0 0,-5 0 0,7 0 0,-4 0 0,10 2 0,-2-1 0,-10 1 0,-1-2 0,-7 0 0,1-2 0,1 0 0,-13-2 0,-2 2 0,-5 0 0,1 0 0,5 0 0,0-2 0,6-2 0,-5 0 0,4-1 0,-7 0 0,-1 4 0,2-2 0,-1 1 0,5-3 0,3-3 0,-5 1 0,6-3 0,-3 1 0,-1 3 0,-5-1 0,-5 3 0,-6-1 0,2-1 0,0-3 0,0-1 0,14-4 0,-1 4 0,9-3 0,-8 3 0,-3 0 0,-3-2 0,-4-1 0,7-4 0,-2-3 0,-2 1 0,3-3 0,-7 2 0,6-3 0,-6 1 0,-1 2 0,1-3 0,0 0 0,2-3 0,1-1 0,-5 3 0,4-4 0,-2-1 0,4-9 0,1 0 0,-1 2 0,1 3 0,-6 3 0,-3 0 0,-4 0 0,-5 5 0,7-4 0,-1-1 0,9-8 0,-3-7 0,-1 5 0,-6-3 0,-2 5 0,0-6 0,1 3 0,0-2 0,0 0 0,-2 2 0,0 0 0,-4 4 0,-3 4 0,0-1 0,-2-4 0,5-6 0,1-13 0,0 0 0,3-18 0,-7 5 0,2-7 0,-7 18 0,1 3 0,-3 15 0,1-7 0,-2 3 0,0-4 0,0-11 0,0-3 0,0-13 0,0 3 0,0 16 0,0 2 0,0 19 0,-2-4 0,0 5 0,0 0 0,-4-8 0,-1-2 0,-3-7 0,-1 5 0,3 6 0,1 2 0,-2 3 0,2-5 0,-6-2 0,4 7 0,-3-3 0,2 9 0,-2-2 0,1 5 0,-1 1 0,-1 0 0,-1-4 0,-6-1 0,-1-2 0,-1 4 0,-4-5 0,4 6 0,-7-3 0,6 5 0,0 4 0,4 0 0,-4 2 0,-3-4 0,-6-1 0,6 4 0,-8-1 0,7 7 0,-13-7 0,1 0 0,-2-2 0,-3 2 0,8 3 0,-1 1 0,7 2 0,-4 1 0,-2-5 0,-7 4 0,-4-7 0,2 7 0,0-1 0,8 5 0,-3-1 0,3 1 0,3 3 0,-8-3 0,-1 1 0,-6-3 0,-2-1 0,8 5 0,-2-2 0,5 3 0,-11-4 0,-3-2 0,-2 1 0,2 0 0,8 5 0,6 2 0,3 2 0,9 2 0,-8-2 0,1-2 0,-10 0 0,1 1 0,4 2 0,-1 1 0,6-1 0,-10 2 0,7-4 0,4 4 0,11 0 0,5 1 0,6 1 0,-5 0 0,0 1 0,-13-1 0,0 1 0,-2-2 0,7 2 0,9 0 0,2 1 0,1-1 0,-2-1 0,5 0 0,2 0 0,1 2 0,-2 0 0,-2-1 0,-4 1 0,3-3 0,1 2 0,3 0 0,2 0 0,-1 0 0,-3-2 0,-2 2 0,-11-5 0,-2 0 0,0 1 0,4-1 0,9 5 0,3-1 0,3 1 0,-4-1 0,-1-3 0,-1 0 0,-4 2 0,6-2 0,-1 5 0,3-3 0,1 3 0,1-2 0,-2 2 0,1-1 0,1 0 0,2 0 0,3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12.417"/>
    </inkml:context>
    <inkml:brush xml:id="br0">
      <inkml:brushProperty name="width" value="0.05" units="cm"/>
      <inkml:brushProperty name="height" value="0.05" units="cm"/>
      <inkml:brushProperty name="color" value="#E71224"/>
    </inkml:brush>
  </inkml:definitions>
  <inkml:trace contextRef="#ctx0" brushRef="#br0">311 4707 24575,'0'-10'0,"0"0"0,-1-1 0,1-2 0,-1 0 0,0-3 0,0 3 0,-1-1 0,2 3 0,-2-3 0,2 1 0,-2-4 0,1 1 0,-1-4 0,1 3 0,-1-1 0,0 1 0,2 0 0,-1-1 0,0 1 0,0-3 0,-2 0 0,0-3 0,2 1 0,0 2 0,0-2 0,-1 2 0,-1-4 0,2-2 0,0 5 0,1-4 0,-1 4 0,0-4 0,0 2 0,1-4 0,0 4 0,0-4 0,0 3 0,0-2 0,0 0 0,0-1 0,-1-1 0,1 0 0,-2-1 0,2 1 0,-1-3 0,-1-2 0,1 1 0,0-8 0,1 1 0,0-6 0,0 5 0,0-1 0,-2 4 0,2-3 0,-3-5 0,3 3 0,-2-8 0,1 6 0,0-6 0,0 6 0,1-6 0,0 4 0,-2-5 0,-1 0 0,1 9 0,-3-4 0,3 4 0,0-7 0,0 5 0,0-3 0,-1 6 0,-1-7 0,3 2 0,-2 8 0,3 1 0,-2 10 0,2-2 0,-1 5 0,1-5 0,-2 3 0,0-5 0,-1 1 0,2 2 0,-1-1 0,1 3 0,1-2 0,-3-1 0,2 6 0,-2-5 0,2 5 0,-2-4 0,3 6 0,-2-6 0,1 4 0,-1-8 0,0 0 0,0 0 0,0-1 0,-1 4 0,1 0 0,-2 1 0,3 3 0,-1 0 0,0-2 0,1 2 0,-1 0 0,1 0 0,1 3 0,-1-1 0,0 5 0,-1-4 0,1 4 0,-1-4 0,1 1 0,1 5 0,0-5 0,0 3 0,0-3 0,0 1 0,0-1 0,-1 3 0,1-1 0,-1 3 0,1-1 0,-1 2 0,0 1 0,1-2 0,0 3 0,-2-4 0,2-1 0,-2-2 0,2-1 0,-1 1 0,1 0 0,0 0 0,0-3 0,0 3 0,-2-4 0,2-1 0,-1-3 0,1-5 0,0 5 0,0-7 0,0 7 0,0-6 0,0 5 0,0 0 0,0 1 0,0 1 0,-1 0 0,0 4 0,0 0 0,1 4 0,0-3 0,0 1 0,0 1 0,0 1 0,0 0 0,0 0 0,0 2 0,0 1 0,0 2 0,0-1 0,0 0 0,0-1 0,0 2 0,0 0 0,0 0 0,1 2 0,-1-2 0,1 2 0,-1-1 0,0 1 0,0 0 0,0-2 0,0 0 0,0-1 0,0 2 0,0 0 0,0 3 0,0-1 0,0 1 0,0 1 0,0 0 0,0 2 0,0-2 0,0 2 0,0 0 0,0-1 0,0 2 0,0 0 0,0 2 0,0-1 0,0 1 0,0 0 0,0 0 0,0-1 0,0-2 0,0-2 0,0-1 0,0 1 0,0 0 0,0 3 0,0-1 0,0 2 0,0-1 0,0 0 0,0-3 0,0 0 0,0-1 0,0 1 0,0 2 0,0 1 0,0 0 0,0 2 0,0-1 0,-1 2 0,1-1 0,-2 1 0,2 0 0,-3-1 0,1-1 0,0 1 0,-1 0 0,2 1 0,-2 1 0,-1 0 0,0 0 0,-1 0 0,1-1 0,1 2 0,0 0 0,0-1 0,-1 0 0,-3 0 0,-1 1 0,1-1 0,1 1 0,2-1 0,0 2 0,0 0 0,-1 2 0,0-1 0,2 0 0,2 0 0,1 0 0,-1 2 0,1 1 0,-2 4 0,2-1 0,-2 3 0,2-3 0,-1 1 0,1-2 0,1-2 0,-1 0 0,2 1 0,-2-2 0,1 1 0,0-2 0,0 0 0,2-1 0,-1 0 0,0-1 0,1 0 0,-1 1 0,2-2 0,-1 2 0,1-2 0,0 1 0,-2-1 0,1 0 0,-2 1 0,1-1 0,-1 1 0,1-1 0,0 0 0,0 0 0,1 0 0,-1 0 0,0 0 0,1 0 0,0-1 0,0 1 0,2-2 0,-1 1 0,1-1 0,-1 0 0,0 0 0,0-1 0,-1 2 0,-2-1 0,2 1 0,0-1 0,2-1 0,2 1 0,-1-2 0,-2 2 0,-1 0 0,-1 0 0,0-2 0,2 0 0,0 0 0,-2 1 0,0 0 0,-1 0 0,-1 0 0,3-1 0,-2 0 0,1-1 0,-1 1 0,0 1 0,0 1 0,0 0 0,-1 0 0,0-1 0,0 1 0,-1-2 0,0 1 0,0-1 0,0 1 0,1 0 0,-2-1 0,2 1 0,-1 0 0,0 1 0,0 1 0,1-1 0,-3 1 0,0-1 0,-2 0 0,0 1 0,2 0 0,1 1 0,-2 0 0,-2-1 0,-1 1 0,-1-2 0,3 2 0,1-1 0,-1 1 0,-6 0 0,0 0 0,-3 0 0,6 0 0,2 1 0,-3 2 0,-2 3 0,-4-1 0,3 0 0,4-1 0,0-3 0,4 0 0,0-1 0,2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23.824"/>
    </inkml:context>
    <inkml:brush xml:id="br0">
      <inkml:brushProperty name="width" value="0.05" units="cm"/>
      <inkml:brushProperty name="height" value="0.05" units="cm"/>
      <inkml:brushProperty name="color" value="#E71224"/>
    </inkml:brush>
  </inkml:definitions>
  <inkml:trace contextRef="#ctx0" brushRef="#br0">1 1 24575,'0'6'0,"0"2"0,0 1 0,1 2 0,-1-1 0,1 1 0,-1-2 0,0 1 0,0-3 0,0-1 0,1 0 0,-1 1 0,1 0 0,0 1 0,-1-1 0,2 0 0,-2-1 0,2 1 0,-2-3 0,1 1 0,-1-1 0,0-1 0,0-1 0,1 1 0,-1-1 0,1 1 0,-1-1 0,0 0 0,0 0 0,0 1 0,0-1 0,0 1 0,0 1 0,0 2 0,0 0 0,0 0 0,0-4 0,0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32.510"/>
    </inkml:context>
    <inkml:brush xml:id="br0">
      <inkml:brushProperty name="width" value="0.05" units="cm"/>
      <inkml:brushProperty name="height" value="0.05" units="cm"/>
      <inkml:brushProperty name="color" value="#E71224"/>
    </inkml:brush>
  </inkml:definitions>
  <inkml:trace contextRef="#ctx0" brushRef="#br0">97 0 24575,'-7'0'0,"0"0"0,1 3 0,-1 2 0,-2 0 0,2 1 0,-1 1 0,1 0 0,0 0 0,2 1 0,0-1 0,3-1 0,-2 1 0,2-1 0,-2 0 0,1 1 0,0-2 0,1 0 0,1 0 0,0 2 0,1-1 0,0 1 0,0-2 0,0 0 0,0-2 0,0 1 0,0 0 0,1 2 0,0 0 0,1 1 0,2 2 0,-1-2 0,3 1 0,-2-3 0,4 1 0,1 0 0,2 0 0,1 3 0,-1-6 0,-3 3 0,-2-5 0,-4 1 0,1-2 0,1 2 0,1-2 0,-1 1 0,1-1 0,0 0 0,-2-1 0,2 0 0,-1-2 0,2 1 0,-1-1 0,-1 1 0,-2-1 0,1 1 0,-2-1 0,0 0 0,1-2 0,-1 0 0,1-2 0,0 2 0,-1 0 0,0 0 0,1-1 0,-2 0 0,2 0 0,-2-2 0,2 2 0,-2-1 0,2 2 0,-2 1 0,1 0 0,-1-1 0,0 1 0,0-1 0,0 3 0,0-1 0,0 1 0,0 0 0,0 0 0,0 0 0,-1-1 0,1 1 0,-1 0 0,0 0 0,1 0 0,-2-1 0,1 1 0,0-1 0,-1 1 0,2 1 0,-2-1 0,1 1 0,-2-1 0,1 0 0,0 0 0,1-1 0,-1 1 0,1 0 0,0 0 0,0 0 0,1 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35.368"/>
    </inkml:context>
    <inkml:brush xml:id="br0">
      <inkml:brushProperty name="width" value="0.05" units="cm"/>
      <inkml:brushProperty name="height" value="0.05" units="cm"/>
      <inkml:brushProperty name="color" value="#E71224"/>
    </inkml:brush>
  </inkml:definitions>
  <inkml:trace contextRef="#ctx0" brushRef="#br0">9 248 24575,'-1'-7'0,"0"-1"0,1 0 0,-1-1 0,1-1 0,-1 0 0,1 0 0,0 1 0,-1 0 0,1 0 0,-1 0 0,1-1 0,-1 1 0,1-1 0,-1 1 0,1 1 0,0 0 0,0 1 0,0-1 0,0 0 0,0 1 0,0 0 0,0 2 0,0 1 0,0 1 0,0-1 0,1 1 0,-1 0 0,1-1 0,0 1 0,0-2 0,1-1 0,-1 1 0,0 1 0,-1 1 0,0 0 0,1 2 0,-1-1 0,1 1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37.404"/>
    </inkml:context>
    <inkml:brush xml:id="br0">
      <inkml:brushProperty name="width" value="0.05" units="cm"/>
      <inkml:brushProperty name="height" value="0.05" units="cm"/>
      <inkml:brushProperty name="color" value="#E71224"/>
    </inkml:brush>
  </inkml:definitions>
  <inkml:trace contextRef="#ctx0" brushRef="#br0">1 1 24575,'0'10'0,"0"3"0,0-1 0,0 5 0,0 0 0,0 0 0,0-1 0,0-3 0,0 0 0,0-5 0,1-3 0,1-2 0,1-1 0,1 0 0,-1-1 0,1 0 0,0-1 0,1 2 0,0-2 0,2 1 0,-3-1 0,2-1 0,-1-1 0,-1 0 0,1-2 0,-2 0 0,1-2 0,1-1 0,1-2 0,0-3 0,1 0 0,-1-3 0,-2 4 0,0 0 0,-3 5 0,0 0 0,-1 2 0,0 0 0,0 3 0,0 6 0,1 8 0,0 5 0,1 9 0,0-4 0,-2 7 0,3-5 0,-2 1 0,1-9 0,-1-3 0,0-7 0,-1-2 0,1-1 0,-1 1 0,0 3 0,0-1 0,0-2 0,1-1 0,-1-2 0,1-2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37.809"/>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39.485"/>
    </inkml:context>
    <inkml:brush xml:id="br0">
      <inkml:brushProperty name="width" value="0.05" units="cm"/>
      <inkml:brushProperty name="height" value="0.05" units="cm"/>
      <inkml:brushProperty name="color" value="#E71224"/>
    </inkml:brush>
  </inkml:definitions>
  <inkml:trace contextRef="#ctx0" brushRef="#br0">43 0 24575,'-4'1'0,"0"2"0,1-1 0,0 3 0,0 0 0,-2 3 0,0 2 0,-1-1 0,2 3 0,1-2 0,2 3 0,0-2 0,1-1 0,0-2 0,0-2 0,0 0 0,0 0 0,0-1 0,0 3 0,0 0 0,0 2 0,1 0 0,-1-2 0,2 1 0,-2-4 0,2 0 0,-1-2 0,1 2 0,0-1 0,1 2 0,0-3 0,0 1 0,-1-3 0,1 1 0,0-1 0,1 0 0,0 1 0,-1 0 0,0-1 0,0 0 0,2-1 0,0-1 0,0 0 0,-1-1 0,-1-1 0,0 0 0,1 1 0,0-1 0,-1 1 0,-1 0 0,0 0 0,-2-1 0,1-1 0,-1 0 0,2-1 0,-2 0 0,2-3 0,-1 1 0,1-2 0,0 1 0,-1 0 0,-1 1 0,0 0 0,0 1 0,0-2 0,0 1 0,1-1 0,-1 1 0,1 0 0,-1 2 0,0-1 0,0 2 0,0-1 0,-1 1 0,0-1 0,-2 2 0,1 2 0,1-1 0,-1 2 0,1-2 0,-1 2 0,-1-2 0,-1 0 0,-2-1 0,1 0 0,-3 0 0,3 2 0,-3-1 0,5 1 0,-2 0 0,3 0 0,-2 1 0,1-1 0,1 1 0,-1 0 0,1 0 0,1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49:53.244"/>
    </inkml:context>
    <inkml:brush xml:id="br0">
      <inkml:brushProperty name="width" value="0.05" units="cm"/>
      <inkml:brushProperty name="height" value="0.05" units="cm"/>
      <inkml:brushProperty name="color" value="#E71224"/>
    </inkml:brush>
  </inkml:definitions>
  <inkml:trace contextRef="#ctx0" brushRef="#br0">1 62 24575,'19'-8'0,"-3"1"0,0 0 0,-7 2 0,-1 0 0,-4 2 0,0 0 0,1-1 0,-3 1 0,0 1 0,-1 1 0,0-1 0,1 0 0,1 0 0,-1-1 0,-1 1 0,0 1 0,-1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3.121"/>
    </inkml:context>
    <inkml:brush xml:id="br0">
      <inkml:brushProperty name="width" value="0.05" units="cm"/>
      <inkml:brushProperty name="height" value="0.05" units="cm"/>
      <inkml:brushProperty name="color" value="#E71224"/>
    </inkml:brush>
  </inkml:definitions>
  <inkml:trace contextRef="#ctx0" brushRef="#br0">0 41 24575,'11'-5'0,"0"1"0,-1-4 0,-2 4 0,0-1 0,-4 1 0,0 2 0,0-1 0,2 1 0,0 0 0,-3 1 0,0 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3.583"/>
    </inkml:context>
    <inkml:brush xml:id="br0">
      <inkml:brushProperty name="width" value="0.05" units="cm"/>
      <inkml:brushProperty name="height" value="0.05" units="cm"/>
      <inkml:brushProperty name="color" value="#E71224"/>
    </inkml:brush>
  </inkml:definitions>
  <inkml:trace contextRef="#ctx0" brushRef="#br0">0 65 24575,'8'-7'0,"1"1"0,-2 0 0,6 0 0,1-3 0,0 2 0,3-2 0,-8 4 0,0 0 0,-5 2 0,-3 2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24:07.704"/>
    </inkml:context>
    <inkml:brush xml:id="br0">
      <inkml:brushProperty name="width" value="0.05" units="cm"/>
      <inkml:brushProperty name="height" value="0.05" units="cm"/>
      <inkml:brushProperty name="color" value="#FFC000"/>
    </inkml:brush>
  </inkml:definitions>
  <inkml:trace contextRef="#ctx0" brushRef="#br0">0 0 24575,'0'20'0,"0"0"0,0-4 0,0 4 0,0 4 0,0 3 0,0 1 0,2-5 0,-2 0 0,2-1 0,-2-1 0,1 2 0,-1-7 0,3 2 0,-2-3 0,2 5 0,-1-2 0,1 6 0,1-2 0,-1 1 0,1-2 0,-1-5 0,-1 0 0,1-1 0,-2 3 0,3 3 0,-1 2 0,3 5 0,-2-2 0,3 0 0,-3-3 0,1-5 0,-2 2 0,0-4 0,1 6 0,-1-3 0,2 9 0,1-4 0,2 4 0,1 0 0,-2-6 0,2 1 0,-4-7 0,1-1 0,-1 1 0,2 1 0,4 4 0,-2 3 0,6 0 0,-4-3 0,1-5 0,-3 0 0,1-6 0,-2 4 0,0-1 0,3 5 0,1 1 0,3 3 0,-1-4 0,-2-2 0,-3-4 0,0-2 0,-1 4 0,3-2 0,-2 1 0,6 2 0,-5-3 0,8 6 0,-3-4 0,1 1 0,1-1 0,-2-1 0,0-1 0,-4-2 0,0 0 0,-3-1 0,2 1 0,-2-1 0,3-2 0,-1 4 0,5-3 0,0 5 0,1-1 0,-1 0 0,6 3 0,-2-2 0,3 1 0,-5-4 0,-2-4 0,-5-1 0,2 1 0,-3-2 0,2 1 0,-2-1 0,1 1 0,1 2 0,1-2 0,-1 0 0,2-2 0,-3 2 0,3-2 0,-2 2 0,4-2 0,1 3 0,8 0 0,-3 3 0,4-4 0,-7 2 0,0-2 0,0 0 0,0 1 0,3-1 0,4 4 0,-2-1 0,8 0 0,3-1 0,-4 1 0,13 1 0,-7 0 0,4 0 0,-6-3 0,-11-1 0,-2 0 0,-5-1 0,8 3 0,1-2 0,6 3 0,1 2 0,-1 0 0,-5-2 0,-1-1 0,-2-2 0,3 1 0,5 0 0,1 1 0,-3-3 0,-6 2 0,-3-2 0,-4 2 0,4-1 0,-5-2 0,0 0 0,-7-3 0,-2 2 0,-2-2 0,-6 1 0,0-1 0,-1 2 0,0-2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3.925"/>
    </inkml:context>
    <inkml:brush xml:id="br0">
      <inkml:brushProperty name="width" value="0.05" units="cm"/>
      <inkml:brushProperty name="height" value="0.05" units="cm"/>
      <inkml:brushProperty name="color" value="#E71224"/>
    </inkml:brush>
  </inkml:definitions>
  <inkml:trace contextRef="#ctx0" brushRef="#br0">1 16 24575,'6'-4'0,"1"1"0,-1 1 0,-2-1 0,0 2 0,-3-1 0,0 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7.801"/>
    </inkml:context>
    <inkml:brush xml:id="br0">
      <inkml:brushProperty name="width" value="0.05" units="cm"/>
      <inkml:brushProperty name="height" value="0.05" units="cm"/>
      <inkml:brushProperty name="color" value="#E71224"/>
    </inkml:brush>
  </inkml:definitions>
  <inkml:trace contextRef="#ctx0" brushRef="#br0">1 80 24575,'12'-10'0,"-1"1"0,9-4 0,-4 2 0,2 1 0,-3-1 0,-4 4 0,-5 2 0,-1 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8.161"/>
    </inkml:context>
    <inkml:brush xml:id="br0">
      <inkml:brushProperty name="width" value="0.05" units="cm"/>
      <inkml:brushProperty name="height" value="0.05" units="cm"/>
      <inkml:brushProperty name="color" value="#E71224"/>
    </inkml:brush>
  </inkml:definitions>
  <inkml:trace contextRef="#ctx0" brushRef="#br0">1 46 24575,'6'-4'0,"1"1"0,0-2 0,2 0 0,4-1 0,1-1 0,8-1 0,-12 4 0,2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08.510"/>
    </inkml:context>
    <inkml:brush xml:id="br0">
      <inkml:brushProperty name="width" value="0.05" units="cm"/>
      <inkml:brushProperty name="height" value="0.05" units="cm"/>
      <inkml:brushProperty name="color" value="#E71224"/>
    </inkml:brush>
  </inkml:definitions>
  <inkml:trace contextRef="#ctx0" brushRef="#br0">0 28 24575,'9'-5'0,"-1"1"0,5-2 0,-4 2 0,-1-1 0,-3 2 0,-4 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10.056"/>
    </inkml:context>
    <inkml:brush xml:id="br0">
      <inkml:brushProperty name="width" value="0.05" units="cm"/>
      <inkml:brushProperty name="height" value="0.05" units="cm"/>
      <inkml:brushProperty name="color" value="#E71224"/>
    </inkml:brush>
  </inkml:definitions>
  <inkml:trace contextRef="#ctx0" brushRef="#br0">0 38 24575,'5'-4'0,"2"-1"0,1-1 0,1 0 0,-1 0 0,-1 0 0,-3 3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0:10.468"/>
    </inkml:context>
    <inkml:brush xml:id="br0">
      <inkml:brushProperty name="width" value="0.05" units="cm"/>
      <inkml:brushProperty name="height" value="0.05" units="cm"/>
      <inkml:brushProperty name="color" value="#E71224"/>
    </inkml:brush>
  </inkml:definitions>
  <inkml:trace contextRef="#ctx0" brushRef="#br0">0 19 24575,'10'-3'0,"-2"0"0,-4 2 0,-2-1 0,1 0 0,0-1 0,3 0 0,-3 2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24:16.467"/>
    </inkml:context>
    <inkml:brush xml:id="br0">
      <inkml:brushProperty name="width" value="0.05" units="cm"/>
      <inkml:brushProperty name="height" value="0.05" units="cm"/>
      <inkml:brushProperty name="color" value="#F6630D"/>
    </inkml:brush>
  </inkml:definitions>
  <inkml:trace contextRef="#ctx0" brushRef="#br0">14 1774 24575,'0'-7'0,"0"0"0,-1 0 0,1-4 0,-2-6 0,1-5 0,0-6 0,0 2 0,-1 0 0,2 1 0,-2 2 0,0-8 0,2 1 0,-2-3 0,2 1 0,0 1 0,2-3 0,-2 0 0,2-1 0,-2 1 0,2 10 0,-2-1 0,1 4 0,1-5 0,0 4 0,2-2 0,-3 5 0,2-1 0,-1 0 0,0 2 0,1-4 0,1 3 0,0-6 0,2 4 0,-2-4 0,1 2 0,0-3 0,-1 0 0,5 1 0,-2 1 0,6-2 0,0 5 0,3-6 0,-3 3 0,2-5 0,-2 2 0,3-3 0,0 3 0,-2 6 0,-1 0 0,-2 6 0,-1-1 0,0 0 0,-1 1 0,5-2 0,-1 0 0,3-4 0,-2 3 0,-2 0 0,3 4 0,-3 0 0,1 2 0,-1 0 0,0 2 0,-2-2 0,-1 4 0,-1-1 0,1 0 0,3 0 0,2-3 0,2 2 0,-1-3 0,-2 5 0,-2-3 0,0 3 0,-1-2 0,3 2 0,-1-2 0,2 2 0,2-2 0,0 0 0,-2 2 0,-1 0 0,-2 0 0,1 1 0,2-2 0,-5 2 0,8-2 0,-5-1 0,6 1 0,-1-4 0,-2 6 0,1-4 0,-1 4 0,-2 1 0,0 1 0,-2 2 0,2-2 0,2 0 0,1-1 0,-3 0 0,1 2 0,-5 1 0,-1 1 0,-1-1 0,0 2 0,4-3 0,1 2 0,-1-1 0,-2 1 0,-3 1 0,-3 1 0,5-3 0,0 1 0,5-1 0,0 1 0,-4 0 0,-2 2 0,1-1 0,-2-1 0,2 0 0,-5 1 0,-2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7T14:44:29.542"/>
    </inkml:context>
    <inkml:brush xml:id="br0">
      <inkml:brushProperty name="width" value="0.05" units="cm"/>
      <inkml:brushProperty name="height" value="0.05" units="cm"/>
      <inkml:brushProperty name="color" value="#F6630D"/>
    </inkml:brush>
  </inkml:definitions>
  <inkml:trace contextRef="#ctx0" brushRef="#br0">1 7 24575,'3'-4'0,"0"2"0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13.991"/>
    </inkml:context>
    <inkml:brush xml:id="br0">
      <inkml:brushProperty name="width" value="0.05" units="cm"/>
      <inkml:brushProperty name="height" value="0.05" units="cm"/>
      <inkml:brushProperty name="color" value="#F6630D"/>
    </inkml:brush>
  </inkml:definitions>
  <inkml:trace contextRef="#ctx0" brushRef="#br0">1 0 24575,'30'27'0,"1"6"0,-1-2 0,5 8 0,5 3 0,3 3 0,9 3 0,2 5 0,9-3 0,7 5 0,-10-14 0,-2 0 0,-10-9 0,17 14 0,2 2 0,1 0 0,-4 1 0,-14-11 0,0 1 0,-1-3 0,-4-3 0,16 17 0,19 6 0,-30-21 0,2 0 0,1-1 0,0-1 0,-7-4 0,-1-2 0,36 22 0,-15-5 0,-23-17 0,1 0 0,37 30 0,2-2 0,-20-6 0,-4-4 0,-9-1 0,11 3 0,-7-3 0,-9-13 0,-3 3 0,-13-8 0,5 8 0,8 5 0,7 6 0,27 16 0,-34-30 0,1-1 0,0 0 0,0-1 0,36 19 0,-27-15 0,4 0 0,-2 11 0,16 8 0,-27-22 0,0 0 0,31 25 0,-28-29 0,0 0 0,22 18 0,4-4 0,-7-10 0,-13-1 0,16-3 0,1 4 0,6 4 0,-7-7 0,-24-3 0,-6-10 0,-16-1 0,7 0 0,2 3 0,3-3 0,-2 2 0,-7-9 0,-13 1 0,-9-6 0,-3 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2.519"/>
    </inkml:context>
    <inkml:brush xml:id="br0">
      <inkml:brushProperty name="width" value="0.05" units="cm"/>
      <inkml:brushProperty name="height" value="0.05" units="cm"/>
      <inkml:brushProperty name="color" value="#F6630D"/>
    </inkml:brush>
  </inkml:definitions>
  <inkml:trace contextRef="#ctx0" brushRef="#br0">0 100 24575,'21'-2'0,"10"2"0,20-4 0,20 1 0,-18 1 0,5 1 0,8-2 0,2 0-447,7 1 1,2 0 446,3-2 0,-1-1 0,-12 1 0,-2 0 0,11-1 0,-1 1 0,-9 2 0,0 0 0,10 1 0,2-1 0,-2 2 0,-1 0 0,-7 0 0,1 0 0,4 0 0,0 0 0,-8 2 0,0-1 0,6 0 0,-2-1 33,-8 2 0,0-1-33,-1-1 0,0 0 0,-3 0 0,0 0 0,7 0 0,2 0 0,4 0 0,-1 0 0,-5 0 0,-1 0 0,4 0 0,1 0 0,-3 0 0,0 0 0,5 0 0,1 0 0,5-1 0,-2-1 0,-14 1 0,-1-1 0,-5-1 0,-3 0 0,19-2 0,-13 1 0,-10 1 668,-2 1-668,11 2 159,12-2-159,11 1 0,-9-5 0,-7 3 0,-28-3 0,-2 2 0,-13 2 0,8 1 0,8 3 0,6-2 0,1 2 0,-12-2 0,-14-1 0,-11 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6"/>
    </inkml:context>
    <inkml:brush xml:id="br0">
      <inkml:brushProperty name="width" value="0.05" units="cm"/>
      <inkml:brushProperty name="height" value="0.05" units="cm"/>
      <inkml:brushProperty name="color" value="#F6630D"/>
    </inkml:brush>
  </inkml:definitions>
  <inkml:trace contextRef="#ctx0" brushRef="#br0">0 1998 24575,'1'-12'0,"1"-2"0,0 1 0,1-1 0,-3 5 0,3 0 0,-2 1 0,0 1 0,0-1 0,0 2 0,0-1 0,1 1 0,0-1 0,-1 1 0,2-4 0,-1 0 0,1-4 0,2-1 0,-1 0 0,0 2 0,1 1 0,-2 2 0,2-3 0,-2 3 0,2-3 0,-1 0 0,0 0 0,1-1 0,-1 1 0,0 1 0,0 0 0,-1 1 0,0-1 0,2 0 0,-3 1 0,4-2 0,-4 2 0,3-4 0,-1 2 0,1-3 0,-1 4 0,2-2 0,-4 3 0,4-2 0,0 1 0,0-1 0,1 3 0,-2-2 0,2 0 0,-1-1 0,2 0 0,-2 2 0,3-2 0,-4 0 0,4 0 0,-2-3 0,1 3 0,-1-2 0,2 1 0,1 0 0,2-2 0,-1 1 0,0 1 0,1-2 0,2-2 0,2 0 0,-1-4 0,-1 6 0,-2-2 0,-2 4 0,-2 0 0,1 1 0,0-3 0,0 2 0,5-6 0,-2 4 0,2-3 0,-2 4 0,-3 1 0,1 0 0,0-1 0,0 0 0,-2 2 0,0 2 0,-2 0 0,2 1 0,1-4 0,0 3 0,1-1 0,0 0 0,1 1 0,-1-4 0,5 0 0,-3-2 0,4-3 0,-2 3 0,1-4 0,-5 5 0,2 0 0,-4 4 0,2 2 0,-2-4 0,3 0 0,-1-2 0,6-4 0,-4 6 0,2-4 0,-3 6 0,-1-1 0,0 1 0,-1 2 0,-1 0 0,1 1 0,-2 0 0,0 1 0,1 0 0,-3 0 0,4 0 0,-2-2 0,1 2 0,0-2 0,-3 5 0,3-4 0,-1 1 0,1-2 0,3-5 0,-1 3 0,2-1 0,-1 2 0,-4 3 0,0 0 0,-1 1 0,0 1 0,2-2 0,0 0 0,3-2 0,-1-1 0,2 2 0,-3-3 0,1 3 0,2-7 0,4-2 0,4-4 0,-1 1 0,-1 1 0,-3 5 0,-5 2 0,1 4 0,-5 2 0,-2 5 0,1-3 0,-3 3 0,2-1 0,-2 0 0,3 1 0,0-2 0,0 2 0,1-4 0,1 1 0,-1 0 0,2-2 0,-3 4 0,2-2 0,-5 2 0,2 1 0,-2-1 0,1 1 0,0 1 0,1-2 0,0 1 0,1-1 0,2-1 0,1 1 0,-3 0 0,1 1 0,-1-1 0,0 1 0,1-1 0,2 0 0,1 1 0,0-1 0,3 3 0,-2-3 0,1 3 0,-2-3 0,0 2 0,0-1 0,2 1 0,3 0 0,2-1 0,-1 2 0,-2-2 0,-2 1 0,-3 1 0,1-2 0,0 2 0,0-1 0,4 0 0,0 0 0,2 1 0,1 0 0,-1 0 0,3 0 0,-3 0 0,1 0 0,-7 0 0,-2 0 0,-4 0 0,5 0 0,11 2 0,10-2 0,9 4 0,-8-4 0,-6 4 0,-12-4 0,-3 3 0,0-3 0,0 3 0,2-2 0,-3 1 0,0-1 0,-4 2 0,2 0 0,-1 2 0,3 1 0,5 2 0,-4-2 0,0 0 0,-3-1 0,1 1 0,4 4 0,5 2 0,1 0 0,-1 0 0,-3-4 0,-5 2 0,-3-3 0,1 2 0,0 1 0,4 3 0,6 4 0,-4-1 0,0 1 0,-2-6 0,-3 1 0,-1-4 0,0 1 0,-1 0 0,3 2 0,4 4 0,6 6 0,2 0 0,-2-1 0,-3-5 0,-8-7 0,1 3 0,-3-3 0,1 4 0,2 0 0,2 2 0,0 2 0,0-4 0,-4 0 0,-1-4 0,-1 3 0,0-1 0,1 5 0,-2-3 0,0 0 0,0-3 0,-1-3 0,1 0 0,0 1 0,1 4 0,2 2 0,-1 3 0,2 1 0,-1-1 0,-1-1 0,0-2 0,-2-2 0,0 0 0,2 4 0,0-2 0,2 5 0,-1-3 0,-1-2 0,1 1 0,-2-4 0,2 4 0,-1-2 0,2 2 0,-2-1 0,1 0 0,-3-1 0,2-1 0,0-1 0,-2 2 0,3 0 0,1 4 0,0-2 0,-1-2 0,0 0 0,-2-1 0,2 0 0,-1 4 0,2-3 0,-1 0 0,-2-2 0,2 1 0,-3-1 0,2 3 0,1-2 0,-2 2 0,1-1 0,-1-1 0,0 0 0,-1-2 0,1 2 0,-3-3 0,3 3 0,0 2 0,1 4 0,8 7 0,3 3 0,8 9 0,-4-7 0,-2-1 0,-6-10 0,-4-3 0,-1-2 0,-1-2 0,-1 2 0,1 0 0,1-1 0,-2-3 0,-2-2 0,0-1 0,-1-1 0,2 4 0,0 1 0,1 2 0,-2-2 0,0-2 0,-1-2 0,1 2 0,-1 3 0,4 4 0,1 6 0,1-2 0,-2 1 0,-1-5 0,-3-2 0,2-3 0,-3 1 0,3 2 0,2 6 0,1 7 0,2-2 0,-3-2 0,-1-8 0,-2-1 0,2-3 0,-2 3 0,2 0 0,0 0 0,-2 5 0,3-1 0,0 1 0,0-2 0,-1 0 0,-2-4 0,0 2 0,-1-1 0,1 4 0,2-2 0,-1 1 0,0-3 0,-2-2 0,1 1 0,-1-1 0,0 0 0,1 5 0,0 1 0,1 2 0,0-3 0,0-3 0,-1-2 0,-1 0 0,1 7 0,0-1 0,4 8 0,-1-6 0,1-1 0,-5-6 0,-1-5 0,0 1 0,0-5 0,0 2 0,-2-3 0,-1-1 0,-1-2 0,1 1 0,1-2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2"/>
    </inkml:context>
    <inkml:brush xml:id="br0">
      <inkml:brushProperty name="width" value="0.05" units="cm"/>
      <inkml:brushProperty name="height" value="0.05" units="cm"/>
      <inkml:brushProperty name="color" value="#F6630D"/>
    </inkml:brush>
  </inkml:definitions>
  <inkml:trace contextRef="#ctx0" brushRef="#br0">4433 3615 24575,'-7'-3'0,"-3"1"0,3-4 0,-12-1 0,1-2 0,-6-2 0,-1-4 0,-2-3 0,-7-7 0,-6-4 0,3 1 0,-4 0 0,4 0 0,1 6 0,-2-5 0,5 8 0,-11-11 0,0 1 0,-2-3 0,0-2 0,15 11 0,-2-8 0,4 8 0,-5-9 0,-3 3 0,1-3 0,-2 2 0,3-3 0,-7 0 0,3-1 0,-3-1 0,12 7 0,-11-5 0,10 4 0,-16-6 0,10 3 0,-5 1 0,7 1 0,-7-2 0,-4-10 0,-5 0 0,8 4 0,7 7 0,10 12 0,-4-3 0,-3-1 0,0 1 0,0-2 0,8 4 0,-1-6 0,-2-1 0,0-4 0,-6-1 0,1-1 0,-2 0 0,3 7 0,9 5 0,-1 6 0,3-5 0,-10-3 0,-6-10 0,2 5 0,-2-2 0,8 3 0,1 0 0,0-4 0,-3 3 0,-4-8 0,-6 1 0,2-1 0,3 0 0,8 10 0,9 3 0,-6-2 0,2-1 0,-8-6 0,3 0 0,2 7 0,6 1 0,2 9 0,1-5 0,-3 4 0,0-3 0,-3 0 0,4 2 0,-2 0 0,1 0 0,4 3 0,-10-3 0,4-2 0,-10-2 0,2-6 0,-3 2 0,8 5 0,4 2 0,7 9 0,-1-3 0,3 5 0,-11-9 0,1 2 0,-3-3 0,7 4 0,6 5 0,3-1 0,-3-3 0,-5-6 0,-4-1 0,-1-1 0,4 2 0,1 4 0,2-1 0,-1 1 0,2 1 0,-5-4 0,3 2 0,-6 0 0,1-3 0,1 1 0,-5-6 0,-4 0 0,-14-10 0,5 4 0,1 2 0,15 8 0,5 8 0,2 0 0,-2 2 0,-4-7 0,1 1 0,-3-4 0,-2 0 0,4 1 0,-3-1 0,6 2 0,-7-6 0,-6-5 0,-14-12 0,-21-7 0,7 3 0,4 6 0,26 18 0,14 5 0,4 4 0,1-1 0,-4-3 0,-2 0 0,-7-3 0,3 1 0,0 3 0,6 4 0,-3-2 0,-4-3 0,-10-8 0,-1-5 0,-7 0 0,10 4 0,1 6 0,13 6 0,4 6 0,6 2 0,3 2 0,-1 1 0,-1-4 0,0 3 0,-2-3 0,2 2 0,1 1 0,0 1 0,1 1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48:55.943"/>
    </inkml:context>
    <inkml:brush xml:id="br0">
      <inkml:brushProperty name="width" value="0.05" units="cm"/>
      <inkml:brushProperty name="height" value="0.05" units="cm"/>
      <inkml:brushProperty name="color" value="#F6630D"/>
    </inkml:brush>
  </inkml:definitions>
  <inkml:trace contextRef="#ctx0" brushRef="#br0">0 3093 24575,'14'-3'0,"6"-6"0,3-3 0,7-8 0,1 0 0,-1-1 0,8-7 0,0 2 0,7-8 0,5-4 0,-9 4 0,11-7 0,-11 10 0,11-7 0,-3 3 0,-4 0 0,6-8 0,5-3 0,12-8 0,-27 23 0,0 1 0,27-19 0,4-7 0,-19 9 0,9-9 0,-6-1 0,3 4 0,2-4 0,7-1 0,2-3 0,-30 27 0,0 0 0,27-30 0,0 3 0,-2-3 0,5 0 0,-30 28 0,1-1 0,3-1 0,-1 1 0,34-23 0,-34 25 0,0 2 0,26-20 0,-26 20 0,0-1 0,0 2 0,-1 0 0,31-23 0,-28 22 0,-1 0 0,25-23 0,-28 24 0,1-2 0,0 1 0,-1 1 0,34-25 0,-30 22 0,1 0 0,-4 6 0,0 0 0,6-5 0,1-1 0,-2 1 0,-2 0 0,32-26 0,-35 26 0,-2 0 0,26-26 0,-23 25 0,1-1 0,0 0 0,-1 1 0,-1 4 0,-1 1 0,34-29 0,-27 18 0,-12 8 0,-20 12 0,-7 11 0,-8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41.364"/>
    </inkml:context>
    <inkml:brush xml:id="br0">
      <inkml:brushProperty name="width" value="0.05" units="cm"/>
      <inkml:brushProperty name="height" value="0.05" units="cm"/>
      <inkml:brushProperty name="color" value="#2F5597"/>
    </inkml:brush>
  </inkml:definitions>
  <inkml:trace contextRef="#ctx0" brushRef="#br0">1 1656 24575,'0'-5'0,"1"-3"0,-1 0 0,3-4 0,-1 1 0,1-2 0,0 3 0,1-4 0,-1-1 0,0-6 0,1 1 0,1-10 0,0 5 0,2-8 0,-3 4 0,4-2 0,-1 2 0,5-4 0,0 3 0,2-6 0,-4 6 0,-2 4 0,-3 4 0,0 1 0,-1 0 0,2-1 0,0 3 0,2 0 0,1-2 0,-2-2 0,3-6 0,0 0 0,3-2 0,-2 2 0,0 1 0,-5 5 0,4 0 0,-6 3 0,7-1 0,-1-2 0,3 1 0,0-4 0,-3 5 0,3-2 0,-3 3 0,1 1 0,-2-1 0,0 5 0,1-5 0,-2 5 0,2-4 0,-2 2 0,0-1 0,-1 5 0,0-3 0,0 4 0,3-2 0,0 0 0,-1-1 0,1-1 0,0-1 0,1 1 0,-1 0 0,3 1 0,-1-4 0,0 2 0,2-2 0,-2 0 0,-1 3 0,-2 2 0,0 2 0,-2 1 0,4 0 0,-1-1 0,3 3 0,-3-3 0,1 2 0,-1 0 0,-2-1 0,1 4 0,-2-2 0,5 0 0,-1 0 0,2-1 0,-3 3 0,-3 0 0,1 3 0,-2-1 0,3 1 0,-2 0 0,2-2 0,0 1 0,-1 0 0,-3-1 0,2 4 0,0-4 0,7 2 0,9-1 0,7-2 0,4 2 0,-7 0 0,-5 1 0,-11 2 0,-1-1 0,-2 3 0,3-1 0,1 1 0,1 0 0,-3 0 0,-4 0 0,-1 0 0,1 1 0,5-1 0,7 3 0,8 0 0,-4 0 0,1 1 0,-8-1 0,-1 0 0,1 0 0,-1 1 0,7 2 0,3 2 0,0 3 0,-2-1 0,-6-3 0,-5 1 0,7-1 0,4 2 0,1 2 0,-1-3 0,-7-2 0,-4 0 0,-1 0 0,0 4 0,1 1 0,2 2 0,7 1 0,0 0 0,2 1 0,-6-3 0,-3 1 0,-5-3 0,3 4 0,0 2 0,6 9 0,2-2 0,-1 2 0,0-5 0,-8-7 0,-2 0 0,-3-3 0,-1 1 0,1 2 0,6 9 0,1 1 0,3 7 0,3-2 0,-5-3 0,2 0 0,-8-6 0,0 0 0,-4 1 0,2-7 0,-2 5 0,2-2 0,0 1 0,-2 3 0,2-7 0,-2 5 0,2-3 0,1 6 0,1 2 0,-2-2 0,0 4 0,-1-6 0,1 3 0,-2-2 0,2 1 0,-1-3 0,-1 2 0,2 0 0,1 6 0,1 0 0,-1 0 0,1-1 0,-2-4 0,1 1 0,-2-1 0,1-3 0,-1 1 0,1 2 0,0 3 0,1 1 0,1 3 0,-1-4 0,1 4 0,-3-5 0,2 0 0,-2 2 0,3-4 0,-2 4 0,1-2 0,1 0 0,-3 3 0,2-6 0,0 5 0,-1-6 0,0-1 0,-3-8 0,-1-4 0,-2-5 0,-3 1 0,2-2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43.252"/>
    </inkml:context>
    <inkml:brush xml:id="br0">
      <inkml:brushProperty name="width" value="0.05" units="cm"/>
      <inkml:brushProperty name="height" value="0.05" units="cm"/>
      <inkml:brushProperty name="color" value="#F6630D"/>
    </inkml:brush>
  </inkml:definitions>
  <inkml:trace contextRef="#ctx0" brushRef="#br0">41 1 24575,'0'27'0,"0"3"0,-2 2 0,0-3 0,0-4 0,-1-7 0,3-3 0,-2-4 0,2-3 0,-1 0 0,1 2 0,-2 1 0,2 4 0,0-3 0,0 2 0,-1-3 0,0 5 0,0 0 0,-1 8 0,2-4 0,-4 5 0,4-5 0,-1-3 0,1 0 0,0-3 0,-2 0 0,2-4 0,-2-2 0,2-3 0,0 2 0,-1 2 0,1 3 0,-2-3 0,2-2 0,0-2 0,0-1 0,-1 4 0,0 1 0,-2 2 0,2-6 0,-1-2 0,0-3 0,2-2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5.984"/>
    </inkml:context>
    <inkml:brush xml:id="br0">
      <inkml:brushProperty name="width" value="0.05" units="cm"/>
      <inkml:brushProperty name="height" value="0.05" units="cm"/>
      <inkml:brushProperty name="color" value="#F6630D"/>
    </inkml:brush>
  </inkml:definitions>
  <inkml:trace contextRef="#ctx0" brushRef="#br0">46 0 24575,'0'15'0,"0"6"0,0 4 0,0 9 0,2 0 0,-1 1 0,1 6 0,-2 0 0,2 10 0,-2 0 0,4 1 0,-3 2 0,0-5 0,-1 4 0,-1-11 0,0 4 0,0-3 0,1 3 0,0 12 0,0-2 0,0 9 0,0-1 0,0-2 0,-2-4 0,1-12 0,-1 7 0,2 0 0,0 11 0,0-1 0,-2-2 0,2 1 0,-2-3 0,2 4 0,0-11 0,0-1 0,-2-8 0,1 5 0,-1-5 0,2 2 0,0 10 0,0 7 0,0 5 0,0-8 0,0-6 0,-3-15 0,0 7 0,-1-3 0,2 7 0,2 13 0,-2-1 0,1 12 0,-1-10 0,0-8 0,0-5 0,0-15 0,-2 9 0,3-5 0,-1 8 0,0-3 0,2-7 0,-2-4 0,2-9 0,0 1 0,-2-5 0,2 1 0,-1-1 0,-1 3 0,1 1 0,0 0 0,1-8 0,0-7 0,0-5 0,0-3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37.526"/>
    </inkml:context>
    <inkml:brush xml:id="br0">
      <inkml:brushProperty name="width" value="0.05" units="cm"/>
      <inkml:brushProperty name="height" value="0.05" units="cm"/>
      <inkml:brushProperty name="color" value="#F6630D"/>
    </inkml:brush>
  </inkml:definitions>
  <inkml:trace contextRef="#ctx0" brushRef="#br0">1 0 24575,'34'2'0,"13"-2"0,10 5 0,3-5 0,-13 2 0,-3-2 0,-12 0 0,5-2 0,-8 2 0,-4-2 0,0 2 0,-4 2 0,4-2 0,-2 2 0,11-2 0,1 0 0,7 0 0,-4 0 0,-11 0 0,-14 0 0,-15 0 0,-9-2 0,-5 0 0,6 0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50:45.479"/>
    </inkml:context>
    <inkml:brush xml:id="br0">
      <inkml:brushProperty name="width" value="0.05" units="cm"/>
      <inkml:brushProperty name="height" value="0.05" units="cm"/>
      <inkml:brushProperty name="color" value="#F6630D"/>
    </inkml:brush>
  </inkml:definitions>
  <inkml:trace contextRef="#ctx0" brushRef="#br0">1 36 24575,'9'0'0,"1"0"0,3-1 0,2 0 0,-2-1 0,0 1 0,-5 0 0,-3-1 0,-1 2 0,1-1 0,7 1 0,1 1 0,0-1 0,-3 2 0,-4-2 0,0 0 0,0 0 0,3 0 0,-1 0 0,3-2 0,-1 2 0,2-3 0,-3 1 0,0-1 0,-3 1 0,0 1 0,-1 1 0,3 0 0,1 0 0,2-2 0,-3 2 0,0-3 0,-3 3 0,0-2 0,-2 2 0,3 0 0,-2 0 0,1 0 0,-2 0 0,2 0 0,-2 0 0,3 0 0,-1 0 0,0 0 0,0 0 0,-2-1 0,2 1 0,0-2 0,2 2 0,2 0 0,1 0 0,-1-1 0,-2 0 0,6 0 0,-4 1 0,9-2 0,-10 2 0,-4-1 0,-3 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0:56.282"/>
    </inkml:context>
    <inkml:brush xml:id="br0">
      <inkml:brushProperty name="width" value="0.05" units="cm"/>
      <inkml:brushProperty name="height" value="0.05" units="cm"/>
      <inkml:brushProperty name="color" value="#F6630D"/>
    </inkml:brush>
  </inkml:definitions>
  <inkml:trace contextRef="#ctx0" brushRef="#br0">1 4815 24575,'15'-6'0,"2"0"0,3-1 0,8-3 0,4 0 0,5-5 0,-5 3 0,3-5 0,-3 3 0,4-4 0,1 4 0,-5-1 0,-6 3 0,-8 4 0,-2 0 0,5-1 0,-2 0 0,9 0 0,-5-2 0,5 0 0,-2-1 0,0-2 0,0 4 0,1-4 0,-4 5 0,4-4 0,-7 6 0,1-4 0,-5 2 0,0 0 0,6-6 0,5 1 0,7-7 0,-3 0 0,4-4 0,-6-2 0,2-3 0,-2 1 0,4-4 0,-1 1 0,7-5 0,-4 4 0,2-5 0,-5 3 0,1-8 0,0 3 0,7-10 0,1 2 0,-2-6 0,-4 3 0,-4-7 0,2-2 0,9-13 0,0 6 0,10-5 0,-3 5 0,1-7 0,-12 8 0,-1-6 0,-9 12 0,8-7 0,2 6 0,-7 12 0,1 2 0,-8 8 0,1-7 0,-3 3 0,6-11 0,-1 1 0,10-8 0,-5 4 0,5-2 0,-6 2 0,2-9 0,-2 3 0,2-9 0,-3 12 0,6-10 0,-6 14 0,5-13 0,-7 9 0,6-16 0,-5 8 0,8-10 0,-5 7 0,4-2 0,-5 7 0,1 4 0,-6 1 0,0 0 0,-8 6 0,3-3 0,-4 8 0,7-8 0,0 7 0,-4 3 0,-1 2 0,-4-5 0,4 0 0,-2-3 0,2 5 0,-5 2 0,1-8 0,-3 7 0,3-10 0,-2 8 0,1 2 0,-4 6 0,-2 5 0,-5 3 0,1 0 0,-2 3 0,3 2 0,-1 0 0,3-5 0,-5 3 0,3-1 0,-4 1 0,0 2 0,-1 5 0,0 11 0,0 6 0,0 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19.557"/>
    </inkml:context>
    <inkml:brush xml:id="br0">
      <inkml:brushProperty name="width" value="0.05" units="cm"/>
      <inkml:brushProperty name="height" value="0.05" units="cm"/>
      <inkml:brushProperty name="color" value="#33CCFF"/>
    </inkml:brush>
  </inkml:definitions>
  <inkml:trace contextRef="#ctx0" brushRef="#br0">1 1 24575,'13'7'0,"5"6"0,0 0 0,-1 3 0,-8-10 0,-3 0 0,-1-2 0,6 5 0,9 5 0,12 5 0,4 3 0,9 0 0,-15-8 0,-3-3 0,-16-7 0,-2-1 0,-3 1 0,2 0 0,-1 1 0,0 0 0,3-1 0,-2 2 0,2-3 0,-4 1 0,0 0 0,1 1 0,-1 1 0,5 2 0,-1 0 0,4 2 0,-4-4 0,-2 0 0,-4-4 0,3 4 0,9 4 0,3 3 0,2-2 0,-7-4 0,-7-6 0,-3 0 0,3 2 0,7 4 0,1 2 0,9 3 0,-9-4 0,-2-1 0,-11-9 0,-11-6 0,4 4 0,-2-4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0.694"/>
    </inkml:context>
    <inkml:brush xml:id="br0">
      <inkml:brushProperty name="width" value="0.05" units="cm"/>
      <inkml:brushProperty name="height" value="0.05" units="cm"/>
      <inkml:brushProperty name="color" value="#33CCFF"/>
    </inkml:brush>
  </inkml:definitions>
  <inkml:trace contextRef="#ctx0" brushRef="#br0">1 1 24575,'14'4'0,"8"1"0,15 4 0,5 1 0,10 5 0,-4 3 0,-6 0 0,-4 2 0,-1-1 0,1-3 0,4 3 0,9 3 0,-7-2 0,4 5 0,-9-5 0,3 2 0,-7-4 0,1-2 0,-9-1 0,3 1 0,0-1 0,6 4 0,-5-3 0,-6-2 0,-9-4 0,-8-8 0,0 1 0,1 1 0,1 1 0,-1 1 0,-2-3 0,-7-2 0,1 0 0,-3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2.169"/>
    </inkml:context>
    <inkml:brush xml:id="br0">
      <inkml:brushProperty name="width" value="0.05" units="cm"/>
      <inkml:brushProperty name="height" value="0.05" units="cm"/>
      <inkml:brushProperty name="color" value="#33CCFF"/>
    </inkml:brush>
  </inkml:definitions>
  <inkml:trace contextRef="#ctx0" brushRef="#br0">0 2 24575,'18'-1'0,"3"1"0,15 1 0,-2 0 0,6-1 0,-6 2 0,-5-2 0,-6 2 0,0 0 0,8 3 0,18 5 0,9 7 0,26 1 0,-13 5 0,-1-4 0,-22-2 0,-17-5 0,-6-3 0,-2 0 0,0-2 0,7 5 0,2 2 0,1 1 0,-8-2 0,-2-3 0,-5-2 0,9 2 0,4 3 0,6 1 0,-4-3 0,-4-3 0,-10-3 0,-5 0 0,-3-1 0,9 3 0,1 1 0,10 2 0,-3-2 0,-4-3 0,-5 0 0,-5-2 0,-4-1 0,-2 0 0,8 0 0,0 3 0,12 2 0,-4 0 0,-4 0 0,-8-4 0,-1 0 0,12 4 0,0-1 0,4 3 0,-14-4 0,-9-5 0,-7 1 0,-3-2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28.570"/>
    </inkml:context>
    <inkml:brush xml:id="br0">
      <inkml:brushProperty name="width" value="0.05" units="cm"/>
      <inkml:brushProperty name="height" value="0.05" units="cm"/>
      <inkml:brushProperty name="color" value="#9740D6"/>
    </inkml:brush>
  </inkml:definitions>
  <inkml:trace contextRef="#ctx0" brushRef="#br0">1 0 24575,'13'3'0,"5"1"0,8 3 0,9 4 0,35 7 0,-18-2 0,23 4 0,-10 1 0,-21-6 0,24 13 0,-22-9 0,12 8 0,-8-6 0,9 4 0,-7-6 0,7 2 0,8 3 0,-5-1 0,20 7 0,-12-2 0,-13-6 0,1 0 0,34 17 0,-30-16 0,0 1 0,-10-4 0,-2-2 0,38 14 0,4-1 0,-24-8 0,11 6 0,-3-1 0,-22-5 0,3 2 0,0-2 0,2 0 0,10 4 0,0-1 0,-12-5 0,-2-1 0,-5-3 0,-3 0 0,24 7 0,-7 1 0,-5-5 0,5 5 0,-3-6 0,0 3 0,-14-8 0,-12-1 0,-5 0 0,1 0 0,3 0 0,9 4 0,-5-4 0,2 1 0,-12-7 0,-3 1 0,-8-3 0,3 3 0,-4-2 0,9 0 0,4 1 0,0 0 0,-1-1 0,-13-3 0,-8-2 0,-17-4 0,-16-5 0,8 3 0,-4-2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30.437"/>
    </inkml:context>
    <inkml:brush xml:id="br0">
      <inkml:brushProperty name="width" value="0.05" units="cm"/>
      <inkml:brushProperty name="height" value="0.05" units="cm"/>
      <inkml:brushProperty name="color" value="#9740D6"/>
    </inkml:brush>
  </inkml:definitions>
  <inkml:trace contextRef="#ctx0" brushRef="#br0">0 1 24575,'16'0'0,"7"1"0,15 3 0,4 2 0,4 2 0,13 6 0,14 6 0,-19-5 0,2 1 0,0 1 0,3 1-472,21 6 1,2 0 471,-6-1 0,1 0 0,8 2 0,-2 0 0,-14-4 0,-5-1 0,-8-3 0,-3-1 0,25 6 0,6 5 0,-11-5 0,19 11 0,-8-6 471,-35-11 1,1 1-472,38 12 0,-9-4 0,-9 1 0,-12-4 0,10 4 0,-11-1 0,9 0 0,-7-3 0,7 2 0,-7-2 0,7 1 0,-4 2 0,9-1 0,-2 2 0,20 4 0,-4-1 0,5 2 0,-14-4 0,-16-5 0,-3-2 0,-8-1 0,3-2 0,-3-1 0,-1 0 0,-1-1 0,-13-5 0,-5-3 0,-5-2 0,2 0 0,4 4 0,3 0 0,-1 2 0,-5-3 0,-8-1 0,-5-3 0,-2 1 0,4-2 0,-4 3 0,6-3 0,-7 1 0,-1-2 0,-3-1 0,-3 1 0,6 1 0,5 3 0,6 4 0,5 1 0,-2 0 0,-7-5 0,-7-2 0,3 0 0,-2 0 0,3 2 0,-5-3 0,-5-2 0,-1-1 0,-3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2:48.571"/>
    </inkml:context>
    <inkml:brush xml:id="br0">
      <inkml:brushProperty name="width" value="0.05" units="cm"/>
      <inkml:brushProperty name="height" value="0.05" units="cm"/>
      <inkml:brushProperty name="color" value="#2F5597"/>
    </inkml:brush>
  </inkml:definitions>
  <inkml:trace contextRef="#ctx0" brushRef="#br0">1 1540 24575,'0'-9'0,"1"-1"0,0-1 0,4-2 0,1-6 0,7-3 0,-2-4 0,2 2 0,5-5 0,-2 2 0,7-7 0,0 1 0,-2-3 0,-1 7 0,1-7 0,-3 7 0,1-4 0,-2 3 0,0 7 0,-1-1 0,2 5 0,-1-5 0,4 2 0,-2-2 0,5-2 0,-5 3 0,4-2 0,-2 4 0,6-1 0,-7 5 0,6-5 0,-8 0 0,5-2 0,-1-4 0,-1 7 0,3-5 0,-3 5 0,0-2 0,0-2 0,-1 4 0,3-6 0,2 3 0,0-5 0,1 3 0,-7 3 0,4 0 0,-8 3 0,7-1 0,-3-1 0,2 3 0,-4 2 0,-2 2 0,-5 4 0,1-2 0,0 1 0,-1 0 0,7-2 0,-2-2 0,5 1 0,-2 0 0,-1 3 0,-1 0 0,-1 1 0,3-1 0,2-2 0,0 0 0,-1-2 0,-1 4 0,-3 2 0,3 1 0,-5 2 0,0-1 0,0 1 0,0 1 0,0 0 0,1 0 0,-1 2 0,4-1 0,-1 1 0,5 0 0,-3-1 0,-2 1 0,0-1 0,-1 2 0,0 0 0,-2 1 0,-1-1 0,3 3 0,4-3 0,5 2 0,-3-2 0,-5 3 0,-6-1 0,-4 1 0,2 0 0,5 0 0,9 0 0,7 0 0,13 0 0,-1 0 0,5 0 0,-16 0 0,-6 0 0,-8 0 0,-2 1 0,3-1 0,-1 2 0,-4-2 0,-3 1 0,-4 0 0,2 1 0,3 2 0,14 0 0,2 3 0,3 0 0,-8-1 0,-7 0 0,-4-1 0,-3 1 0,4 1 0,-1 4 0,5-3 0,-2 4 0,0-4 0,0 0 0,0 1 0,3 0 0,2 6 0,0-4 0,0 4 0,3-2 0,-3 1 0,2-1 0,-6-2 0,-2-3 0,1 5 0,3 2 0,2 3 0,1 2 0,0-4 0,-7-3 0,-1 0 0,-1-1 0,2 3 0,0-2 0,6 7 0,0-1 0,1 1 0,-1-2 0,-2 2 0,-2-5 0,2 7 0,0-2 0,3 4 0,-1-1 0,-1-1 0,-1-1 0,0-1 0,1 4 0,8 9 0,-2-3 0,7 11 0,-8-10 0,2 2 0,-10-4 0,0-5 0,-4-3 0,0-2 0,2 0 0,-1 2 0,4 3 0,-5-5 0,1 2 0,-3-5 0,0 1 0,2 1 0,1 1 0,3 3 0,-4-4 0,-1 0 0,-3-4 0,-1-2 0,0 3 0,4 6 0,2 4 0,1 3 0,0-2 0,-5-6 0,-1-1 0,-1-6 0,0 0 0,0 0 0,-2 0 0,1 1 0,0 1 0,1 1 0,2 2 0,-1-1 0,4 10 0,-1-2 0,3 12 0,0-5 0,-2-3 0,-1-6 0,-6-5 0,3-5 0,-4 3 0,5-1 0,-1 3 0,3 5 0,0-3 0,1 1 0,-5-6 0,1-4 0,-2-1 0,0 3 0,2 2 0,3 10 0,2 0 0,-1 3 0,1-1 0,-5-6 0,-1 0 0,-2-5 0,2 2 0,-2-2 0,2 2 0,0-2 0,-3-1 0,1-3 0,-2-1 0,1-3 0,1 3 0,1 4 0,-1 0 0,2 1 0,-3-1 0,3-2 0,-4-2 0,4 0 0,-4 1 0,3 1 0,-1 0 0,0 3 0,0-4 0,-1 0 0,1-2 0,-3 1 0,2 1 0,-1 2 0,0 1 0,1 0 0,0-4 0,0-1 0,0-4 0,-2-1 0,0 1 0,0-2 0,0 0 0,1-2 0,-1 0 0,2-2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01:35.657"/>
    </inkml:context>
    <inkml:brush xml:id="br0">
      <inkml:brushProperty name="width" value="0.05" units="cm"/>
      <inkml:brushProperty name="height" value="0.05" units="cm"/>
      <inkml:brushProperty name="color" value="#9740D6"/>
    </inkml:brush>
  </inkml:definitions>
  <inkml:trace contextRef="#ctx0" brushRef="#br0">1 1 24575,'17'7'0,"7"5"0,-3 2 0,4-1 0,-5 0 0,8 1 0,7 4 0,27 9 0,14 3 0,-29-10 0,0 0 0,4-1 0,-1 1 0,30 15 0,-3-5 0,-1 1 0,10 3 0,3-2 0,-36-9 0,1 0 0,-7-6 0,0 0 0,8 5 0,-1 0 0,34 12 0,2 2 0,-27-12 0,5 6 0,-14-10 0,18 11 0,3 1 0,-27-13 0,1 0 0,35 17 0,-1-3 0,-26-8 0,0 1 0,-14-5 0,14 8 0,3 8 0,11 2 0,-2 5 0,-6-9 0,-11-9 0,-9-1 0,-11-10 0,1 3 0,2-3 0,9 8 0,4-2 0,-5-2 0,-9-6 0,-12-6 0,-4-2 0,-3-1 0,4 2 0,0 1 0,-1 1 0,-4-5 0,-5 0 0,-5-3 0,-3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26.941"/>
    </inkml:context>
    <inkml:brush xml:id="br0">
      <inkml:brushProperty name="width" value="0.05" units="cm"/>
      <inkml:brushProperty name="height" value="0.05" units="cm"/>
      <inkml:brushProperty name="color" value="#E71224"/>
    </inkml:brush>
  </inkml:definitions>
  <inkml:trace contextRef="#ctx0" brushRef="#br0">74 470 24575,'0'-6'0,"1"-2"0,1 0 0,2-3 0,1 0 0,3-2 0,3 0 0,7-10 0,2 5 0,13-13 0,-5 6 0,10-9 0,-7 7 0,9-2 0,-5 4 0,7 2 0,-5 2 0,3 3 0,-3 4 0,12 1 0,2 1 0,27-4 0,-4 1 0,13-1 0,-15 2 0,-13 4 0,-5 1 0,-7 5 0,5 2 0,-5 2 0,11 0 0,-9 0 0,7 2 0,-4 0 0,1 3 0,7 6 0,7 0 0,-2 5 0,5 1 0,-6 0 0,-3 1 0,-7 0 0,-7 1 0,6-1 0,-7 1 0,8 3 0,-13-5 0,3 7 0,6 4 0,15 10 0,-6-5 0,6 5 0,-16-13 0,0 5 0,-9-6 0,0 7 0,-2-5 0,13 13 0,5 0 0,17 13 0,-2-7 0,-1 4 0,-14-15 0,-9 1 0,-9-4 0,-1 7 0,5 1 0,3 9 0,20 7 0,6 5 0,3-3 0,-16-12 0,-13-9 0,-14-6 0,0 4 0,-4-1 0,4 7 0,-1-2 0,8 7 0,-7-6 0,0-3 0,-9-7 0,-2-2 0,-4-3 0,-1 9 0,1-1 0,7 13 0,2 3 0,18 18 0,-3-6 0,1 3 0,-11-18 0,-14-15 0,-6-3 0,-5-9 0,-1 0 0,-2-4 0,0 1 0,1 4 0,3 8 0,-2-1 0,1 8 0,1-3 0,-2 7 0,0-4 0,-2 8 0,-2-3 0,0 5 0,0-6 0,0 0 0,0-10 0,0 4 0,0-7 0,0 2 0,0 5 0,0-1 0,0 10 0,0-10 0,-2 6 0,2-7 0,-2 4 0,1-4 0,0 2 0,-4-4 0,3 7 0,-4-7 0,3 4 0,-1-4 0,-1-3 0,1 1 0,-2-3 0,2 4 0,-3-2 0,2-2 0,-2-6 0,1-2 0,0-4 0,-1 3 0,1 0 0,-3 2 0,-4 5 0,-3 1 0,1-2 0,2-3 0,2-2 0,0-1 0,0-1 0,-1-4 0,1 0 0,-3-2 0,4-1 0,-2 1 0,1-2 0,-3 4 0,-4 0 0,-6 1 0,1 0 0,-1-1 0,0-2 0,7-2 0,-4-3 0,5-1 0,-4 1 0,-1-2 0,-9 1 0,-12-1 0,-9 0 0,2 0 0,-5 0 0,12-3 0,-16 0 0,6-4 0,-14 3 0,13 1 0,-4 1 0,13 0 0,-4-2 0,0-5 0,-5 0 0,0 0 0,4 1 0,1 1 0,-5 0 0,-4-3 0,3 2 0,0-4 0,-3-2 0,-18-4 0,4-2 0,-18-1 0,10 1 0,-2 1 0,11 1 0,14 2 0,9-3 0,3-2 0,4 1 0,-9-5 0,8 4 0,-8-4 0,12 5 0,3 0 0,7 1 0,-10-9 0,3 3 0,-15-8 0,10 7 0,-2-2 0,7 2 0,6 2 0,-6-1 0,11 5 0,-11-2 0,-1-3 0,-5-3 0,1 0 0,6 2 0,11 5 0,2 0 0,-5-4 0,-4-6 0,-9-4 0,-8-5 0,1 4 0,2 0 0,8 5 0,5 1 0,-1-3 0,-3-4 0,1 1 0,-3-2 0,4 0 0,-2 0 0,5 5 0,-2-1 0,3 2 0,-3-8 0,1 3 0,1 0 0,9 7 0,-2-1 0,7 4 0,0-1 0,-2-1 0,-5-3 0,-1 0 0,1-1 0,3 4 0,7 4 0,-2-1 0,6 1 0,-6-3 0,0-3 0,-2-2 0,-2 1 0,4-5 0,1 7 0,1-5 0,5 10 0,0-4 0,3 4 0,-1-5 0,-1-3 0,0 3 0,0-3 0,1 1 0,1 3 0,-2 4 0,4 4 0,0 3 0,-1-8 0,0 2 0,1-10 0,0 6 0,2-5 0,0 8 0,0 1 0,0 2 0,-1 0 0,0 1 0,0 0 0,1 5 0,0-1 0,0-3 0,0 4 0,1-8 0,0 6 0,2-1 0,-3 5 0,1 3 0,-1 2 0,2-2 0,-2 0 0,3-3 0,-1-2 0,2 0 0,2-1 0,0 2 0,1 1 0,-4 0 0,2 3 0,-3-2 0,0 1 0,2-4 0,-1-1 0,3-3 0,-2-1 0,2 1 0,-1 1 0,1 2 0,-1 6 0,0 2 0,-4 4 0,1 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29.693"/>
    </inkml:context>
    <inkml:brush xml:id="br0">
      <inkml:brushProperty name="width" value="0.05" units="cm"/>
      <inkml:brushProperty name="height" value="0.05" units="cm"/>
      <inkml:brushProperty name="color" value="#E71224"/>
    </inkml:brush>
  </inkml:definitions>
  <inkml:trace contextRef="#ctx0" brushRef="#br0">425 4 24575,'-6'-2'0,"-2"1"0,-1 2 0,-4 1 0,-5 3 0,0-2 0,-9 4 0,4-3 0,-8 3 0,7-4 0,-5 3 0,7-5 0,-5 6 0,4-5 0,-3 3 0,6 0 0,1-2 0,4 1 0,2 0 0,2-4 0,-2 6 0,0-3 0,1 1 0,7-1 0,25-8 0,9-2 0,19-5 0,-7 0 0,-11 2 0,-7 3 0,-15 2 0,0 4 0,-5-2 0,1 3 0,4-3 0,0 3 0,2-3 0,-3 2 0,-2-1 0,2 0 0,0 0 0,2-1 0,1 3 0,-2-3 0,-2 3 0,-2-1 0,1 1 0,0 0 0,-1 0 0,2 1 0,-1 2 0,8 5 0,2 5 0,9 9 0,1 4 0,-1 2 0,-1-3 0,-9-7 0,-1-2 0,-4-3 0,-3-2 0,3-1 0,-5 1 0,4 8 0,-5-4 0,5 8 0,-4-9 0,3 1 0,-6-7 0,-1-7 0,-2-11 0,1-1 0,-2-8 0,2 10 0,0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6:32.775"/>
    </inkml:context>
    <inkml:brush xml:id="br0">
      <inkml:brushProperty name="width" value="0.05" units="cm"/>
      <inkml:brushProperty name="height" value="0.05" units="cm"/>
      <inkml:brushProperty name="color" value="#E71224"/>
    </inkml:brush>
  </inkml:definitions>
  <inkml:trace contextRef="#ctx0" brushRef="#br0">1382 0 24575,'-17'29'0,"0"4"0,-7 3 0,-3 14 0,-6 6 0,-6 16 0,2-7 0,-7 10 0,8-17 0,-1 0 0,11-15 0,4-4 0,4-5 0,-3 7 0,0-3 0,-3 9 0,0-1 0,-9 14 0,-2 5 0,-3 0 0,1 5 0,-1-2 0,0 1 0,5-7 0,1-7 0,9-10 0,-1 0 0,3-7 0,3-3 0,5-4 0,-2-1 0,4-2 0,-4-1 0,5-4 0,-1 0 0,3-5 0,0-1 0,-2 2 0,0 0 0,-5 6 0,4-2 0,-3 3 0,5-4 0,-3 1 0,4-7 0,-6 5 0,1 1 0,-5 7 0,0 0 0,-6 5 0,4-4 0,-3-1 0,9-8 0,2-6 0,5-6 0,-1 0 0,2 1 0,0-1 0,1 0 0,-1-1 0,4-2 0,-3-1 0,4-2 0,-5 2 0,6-1 0,-6 4 0,4 1 0,-4 1 0,4-2 0,-5 2 0,5-4 0,-5 3 0,3-2 0,-3 2 0,2 4 0,-4 3 0,3-3 0,0-2 0,3-7 0,1-4 0,1-4 0,1-7 0,0-4 0,0-4 0,-1 1 0,0 4 0,0 2 0,0 2 0,0 2 0,-2 1 0,3-2 0,-3 0 0,2-6 0,-3 4 0,0-10 0,-2-3 0,-5-10 0,0-2 0,-2 3 0,4 9 0,2 9 0,4 10 0,1 4 0,2 6 0,0 1 0,0 6 0,0 8 0,0 5 0,0 0 0,2 0 0,-1-8 0,1-1 0,1-4 0,-3-1 0,3 1 0,-1 3 0,1 5 0,0-2 0,1 3 0,-1-3 0,0 1 0,2-3 0,-3 0 0,2-7 0,-4-1 0,2-3 0,-2-2 0,1 0 0,-1 1 0,3 5 0,-1 0 0,1 2 0,0-6 0,3-3 0,5-3 0,4-1 0,2-1 0,-1 0 0,-1 0 0,0 0 0,-1-2 0,1 2 0,-2-2 0,1 3 0,-3 1 0,-1 0 0,0-1 0,2-1 0,1 0 0,-1 0 0,-1-1 0,-3 3 0,-3-1 0,1 1 0,0-1 0,2 0 0,2 0 0,0 0 0,-2 0 0,-1-1 0,-3 3 0,2-3 0,-3 3 0,4-1 0,-1-1 0,4 1 0,-2-1 0,0 0 0,-2 1 0,3-1 0,-1-1 0,6-1 0,-4 0 0,-1 1 0,-4 0 0,-1 3 0,-3-1 0,-2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2.005"/>
    </inkml:context>
    <inkml:brush xml:id="br0">
      <inkml:brushProperty name="width" value="0.05" units="cm"/>
      <inkml:brushProperty name="height" value="0.05" units="cm"/>
      <inkml:brushProperty name="color" value="#E71224"/>
    </inkml:brush>
  </inkml:definitions>
  <inkml:trace contextRef="#ctx0" brushRef="#br0">1989 106 24575,'-14'-1'0,"0"1"0,0-2 0,-3 1 0,4 0 0,-6 0 0,3 1 0,-8 2 0,-6-2 0,-9 2 0,-2 0 0,-11-2 0,1 4 0,-16 1 0,9 2 0,-8 4 0,13-1 0,0 2 0,9-1 0,1 1 0,0 1 0,-4-1 0,-1 1 0,-6 2 0,3 3 0,-6 1 0,13-1 0,2-3 0,15 0 0,-1-2 0,7 1 0,-5 6 0,1 2 0,-11 9 0,5 0 0,-15 13 0,4 7 0,-12 14 0,8-1 0,-4 12 0,3-5 0,1 7 0,3-9 0,5 1 0,0 4 0,0 10 0,6-2 0,3 8 0,6-10 0,3 12 0,3-15 0,-1 10 0,7-10 0,-7 18 0,9-10 0,-2 12 0,9-8 0,-1 11 0,3-12 0,0 6 0,0-17 0,0 5 0,0-17 0,0 1 0,2-3 0,3 6 0,3-4 0,4 11 0,1-6 0,2 6 0,-3-11 0,3-3 0,-1-14 0,8 8 0,-3-15 0,5 8 0,2-5 0,1 6 0,3-2 0,2-1 0,-1-4 0,12 0 0,-5-3 0,19 1 0,-1-6 0,19 6 0,-2-2 0,-8-4 0,-5 1 0,-3-3 0,11 2 0,11-3 0,-32-16 0,2-2 0,40 7 0,7-2 0,-28-4 0,-4-1 0,-15 1 0,3-1 0,5 2 0,35 2 0,7-6 0,-33-4 0,1 0 0,-15-4 0,-3 0 0,42-1 0,-24 2 0,-12-3 0,-4 1 0,0 0 0,8 3 0,26-3 0,-6 4 0,17-7 0,-33 2 0,4-2 0,-23 0 0,1 0 0,0-2 0,14-3 0,0-2 0,29-3 0,-12 2 0,8 2 0,-25 4 0,-12 0 0,-14-2 0,4-2 0,-6 0 0,7-1 0,-5 1 0,0-4 0,-5 1 0,-1-3 0,-1-7 0,8-5 0,3-5 0,7-6 0,-5 0 0,-1-5 0,-7 7 0,-6-9 0,3 2 0,2-12 0,9-4 0,7-10 0,9-14 0,-5 0 0,-4 2 0,-11 5 0,-9 11 0,-3-11 0,-2 8 0,2-17 0,6 7 0,2-16 0,0 5 0,-12 10 0,-4-1 0,-6 8 0,-4 4 0,2-14 0,-2 8 0,-2-19 0,2 13 0,-5-8 0,2 9 0,-2-1 0,-2 6 0,2 16 0,-4-2 0,1 2 0,-2-9 0,0 0 0,-2-7 0,2 3 0,-5-7 0,3 6 0,-3-5 0,-5-1 0,-3-6 0,-5 5 0,-5-6 0,0 12 0,-2-5 0,3 17 0,3 5 0,-1 16 0,-1-7 0,-3 10 0,-3-4 0,1 5 0,-10-2 0,4 5 0,-15-6 0,4 6 0,-3-4 0,5 7 0,-5-4 0,-4 3 0,-12-7 0,7 4 0,-15-4 0,9-2 0,-19-4 0,13 4 0,-4 2 0,15 16 0,-7-5 0,7 14 0,-9-4 0,-2 9 0,3 0 0,5 1 0,2 3 0,11-3 0,-6 4 0,13-2 0,-1 2 0,1 0 0,-12 0 0,4 2 0,-9 0 0,15 3 0,-3 1 0,13-2 0,1 2 0,2-1 0,3 0 0,-3 0 0,-4-1 0,-2-2 0,-5 0 0,8-2 0,8 2 0,8-1 0,3 2 0,2-1 0,0 1 0,5-1 0,1 1 0,4 0 0,1 0 0,2 2 0,-2 4 0,0 2 0,1-2 0,0-2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6.591"/>
    </inkml:context>
    <inkml:brush xml:id="br0">
      <inkml:brushProperty name="width" value="0.05" units="cm"/>
      <inkml:brushProperty name="height" value="0.05" units="cm"/>
      <inkml:brushProperty name="color" value="#E71224"/>
    </inkml:brush>
  </inkml:definitions>
  <inkml:trace contextRef="#ctx0" brushRef="#br0">405 1 24575,'0'35'0,"-2"16"0,-1 9 0,0 31 0,1 7 0,2-48 0,0 2 0,0 1 0,0 0 0,-2 40 0,1 1 0,-1-3 0,2-10 0,0 11 0,0-6 0,0 13 0,0-17 0,2 3 0,-2-14 0,5 6 0,-2-2 0,2 3 0,-3-1 0,3 9 0,-4-5 0,1-31 0,1 1 0,-3 1 0,0 0 0,3 7 0,0 1 0,-3-6 0,0-1 0,2 3 0,-1-2 0,-1 44 0,1-42 0,1 1 0,-2-6 0,0 0 0,3 8 0,0 2 0,-3-6 0,0 1 0,2 11 0,-1-1 0,-1-7 0,0-1 0,0 11 0,0 1 0,0-9 0,0 1 0,-1 10 0,-1-1 0,2-13 0,-1-2 0,0 2 0,0-4 0,1 20 0,2-7 0,-2-22 0,2-5 0,-2-9 0,0 4 0,0-9 0,0 7 0,0-7 0,0 7 0,0-6 0,0 0 0,0-9 0,0-4 0,0-8 0,0-6 0,-6-6 0,1-6 0,-8-4 0,-2 0 0,-2-1 0,-4 1 0,-6-7 0,0 4 0,-2-11 0,5 8 0,-1-7 0,-4 1 0,-2-3 0,-7 1 0,0-3 0,0 7 0,9 4 0,10 9 0,13 9 0,6 6 0,3 2 0,2 1 0,4-1 0,1 2 0,2-3 0,1 3 0,1 0 0,0 2 0,6 6 0,6-3 0,5 6 0,7-3 0,-9-3 0,1 3 0,-12-10 0,-3 5 0,-4-4 0,-4 0 0,1 1 0,3-1 0,4 4 0,4 4 0,4 3 0,1 2 0,-4-4 0,-3-3 0,-7-4 0,0 0 0,-4-3 0,1 0 0,-3-5 0,3-2 0,1-3 0,1-4 0,0-1 0,-1 0 0,3-1 0,-3 0 0,5-5 0,2-2 0,2-3 0,6-2 0,-1 1 0,4 1 0,-3 2 0,-3 6 0,-4 0 0,-7 3 0,-1 6 0,-5 1 0,-3 3 0,-2-7 0,-1 0 0,0-1 0,2 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28.583"/>
    </inkml:context>
    <inkml:brush xml:id="br0">
      <inkml:brushProperty name="width" value="0.05" units="cm"/>
      <inkml:brushProperty name="height" value="0.05" units="cm"/>
      <inkml:brushProperty name="color" value="#E71224"/>
    </inkml:brush>
  </inkml:definitions>
  <inkml:trace contextRef="#ctx0" brushRef="#br0">407 4 24575,'-13'6'0,"-3"3"0,-4 11 0,-7 3 0,-1 1 0,-6 4 0,-1-5 0,2 1 0,6-8 0,8-2 0,9-9 0,1 2 0,3-3 0,-1 3 0,-3 1 0,-12 8 0,0 5 0,-12 4 0,13-8 0,8-8 0,16-16 0,12-15 0,8-3 0,2-9 0,1 6 0,2-3 0,-2 3 0,4 4 0,-8 4 0,-4 6 0,-5 3 0,-3 2 0,-1 2 0,2 0 0,1 2 0,8-5 0,-3 1 0,0-2 0,-9 4 0,6 9 0,6 11 0,6 9 0,6 2 0,-10-5 0,-6-7 0,-7-7 0,-6 0 0,1-2 0,-1 2 0,4 3 0,1 3 0,6 8 0,2 1 0,2 2 0,-4-5 0,-3-4 0,0-2 0,-4-3 0,0-2 0,-1 0 0,-3-3 0,2 2 0,-1-2 0,1 0 0,-1 0 0,-4-1 0,-9-1 0,4-1 0,-4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8:34.129"/>
    </inkml:context>
    <inkml:brush xml:id="br0">
      <inkml:brushProperty name="width" value="0.05" units="cm"/>
      <inkml:brushProperty name="height" value="0.05" units="cm"/>
      <inkml:brushProperty name="color" value="#F6630D"/>
    </inkml:brush>
  </inkml:definitions>
  <inkml:trace contextRef="#ctx0" brushRef="#br0">0 1 24575,'15'0'0,"11"4"0,24-1 0,40 1 0,-36-3 0,3 0-280,11-1 0,3 0 280,1 0 0,-1 0 0,-7 0 0,-1 0 0,5 0 0,-1 0 0,-6 0 0,-2 0 0,-1 1 0,0 1 0,6-2 0,2 0 0,-6 2 0,1-1 0,4-1 0,0 0 0,-3 0 0,-1 0 0,-10 0 0,-1 0 0,7 0 0,1 0 0,-4 1 0,0 1 0,15 2 0,0 1 0,-12-2 0,0 1 0,9 2 0,-3 0 138,21-3-138,10 0 0,-38-5 0,6 1 0,-8 0 0,17 1 0,26 0 0,-43-1 0,0 2 0,2 0 0,-2 0 422,22 0-422,-18 1 0,-31-2 0,5 0 0,4 2 0,22 1 0,20 2 0,11-3 0,-10 1 0,-22-5 0,-27 2 0,-10-1 0,-6 1 0,5 0 0,1 0 0,9 0 0,-3 0 0,8 0 0,-5 0 0,1 0 0,-6 0 0,3 0 0,-7 0 0,4 0 0,-6 0 0,-1 0 0,-1 0 0,-1 0 0,-1 0 0,-1 0 0,-5 0 0,-2 0 0,-3 0 0,10 1 0,-2-1 0,8 2 0,-6-2 0,-4 0 0,-3 0 0,-1 0 0,0 0 0,2 0 0,4 0 0,8 0 0,0 0 0,3 1 0,0 0 0,-9 0 0,-1-1 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5:44.738"/>
    </inkml:context>
    <inkml:brush xml:id="br0">
      <inkml:brushProperty name="width" value="0.05" units="cm"/>
      <inkml:brushProperty name="height" value="0.05" units="cm"/>
      <inkml:brushProperty name="color" value="#F6630D"/>
    </inkml:brush>
  </inkml:definitions>
  <inkml:trace contextRef="#ctx0" brushRef="#br0">1 1 24575,'22'12'0,"1"1"0,3 10 0,30 16 0,-18-9 0,3 4 0,18 10 0,3 2-598,-2 1 1,1 2 597,11 6 0,0 1 0,-4-3 0,0 1 0,9 4 0,1 0 0,-1-2 0,0-1 0,4 1 0,0-1 0,-8-7 0,-1-2 0,-4-1 0,-4 0 64,-11-11 1,-3 1-65,-1 4 0,-1 2 0,-1-3 0,0 1 0,13 9 0,2 2-356,4 0 0,0-2 356,-4-5 0,1-3 0,8 2 0,0-1 0,-16-9 0,-2-1 0,-4-5 0,-3-1 0,18 19 863,-16-1-863,15 10 0,-25-19 0,2 0 0,2-1 0,1 0 82,0-2 1,-2-1-83,23 16 750,-5-4-750,-16-12 0,4 6 0,6 6 0,-14-12 0,4 2 0,10 5 0,0 0 0,-3-4 0,-1-1 0,4 0 0,-3-2 0,4-1 0,-12-4 0,-24-15 0,-3-1 0,3 0 0,5 3 0,2-2 0,0 0 0,-12-7 0,-5 0 0,-7-3 0,-3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3:51.268"/>
    </inkml:context>
    <inkml:brush xml:id="br0">
      <inkml:brushProperty name="width" value="0.05" units="cm"/>
      <inkml:brushProperty name="height" value="0.05" units="cm"/>
      <inkml:brushProperty name="color" value="#F6630D"/>
    </inkml:brush>
  </inkml:definitions>
  <inkml:trace contextRef="#ctx0" brushRef="#br0">0 1752 24575,'4'-21'0,"1"-6"0,2-2 0,5-4 0,4-5 0,3 2 0,-3-4 0,0 7 0,-6 1 0,0 4 0,-1 0 0,9-2 0,-1 5 0,7-4 0,-5 6 0,-1 2 0,-6 4 0,-2 1 0,0 4 0,1-6 0,1 1 0,4-5 0,3-2 0,2-3 0,3-5 0,-2 2 0,2-4 0,-4 7 0,-3 4 0,-4 4 0,-3 7 0,-1-2 0,0 0 0,3-4 0,-4 2 0,6-7 0,-3 1 0,4-2 0,-3 5 0,-2 1 0,-2 4 0,-1-4 0,1 2 0,0-1 0,1 2 0,-1-1 0,2-1 0,-1 1 0,3-4 0,-2 4 0,3-4 0,1 1 0,-2 2 0,1-3 0,0 3 0,-1-1 0,3 1 0,-4 5 0,0 0 0,-2 1 0,1-2 0,1-3 0,3-4 0,6-7 0,-1 0 0,-2 4 0,-2 5 0,-4 5 0,2-3 0,-1 3 0,2-4 0,1 4 0,1-2 0,0 3 0,-3-2 0,-1 3 0,0-1 0,1-2 0,0 2 0,-2 0 0,-2 6 0,2-2 0,-5 3 0,3-1 0,-1-1 0,0-3 0,3 1 0,-2-1 0,4 1 0,-2 1 0,1 2 0,-2 0 0,-3 3 0,-1 0 0,0 0 0,1-1 0,5 0 0,-1 0 0,2 0 0,-2 2 0,-4-1 0,2 2 0,1-1 0,4-1 0,2 1 0,-2 1 0,2-1 0,-5 2 0,-3 0 0,5 0 0,1-1 0,11 0 0,-4 0 0,3 1 0,-10 0 0,-1 0 0,-2 0 0,-3 0 0,2 1 0,3 0 0,1 0 0,-1 0 0,2 0 0,-3 0 0,1 0 0,1 1 0,-5 1 0,6 0 0,5 1 0,3 1 0,0-1 0,-3 0 0,-8-2 0,-1 2 0,-3-2 0,2 6 0,4 2 0,7 4 0,5 3 0,-6-4 0,2-3 0,-11-4 0,1 0 0,-1 2 0,0 1 0,2 2 0,1 4 0,1-3 0,0 2 0,-3-4 0,1 1 0,-2-2 0,-2-1 0,0 2 0,0 0 0,1 4 0,5 1 0,0 0 0,-2-2 0,-3-4 0,-4-2 0,-3-1 0,0 3 0,5 4 0,2 4 0,6 0 0,1 4 0,-1-5 0,-3 1 0,0 0 0,-3-1 0,4 9 0,0-3 0,3 6 0,-2-7 0,-3-2 0,-5-4 0,-2-1 0,1 2 0,-1 0 0,3 1 0,0 3 0,2-3 0,-2-2 0,-1-6 0,-3-4 0,2 3 0,2 2 0,8 10 0,5 4 0,4 7 0,-2-3 0,-7-6 0,-1-2 0,-3 0 0,3 5 0,4 5 0,-6-7 0,0 2 0,-6-9 0,0 2 0,-1-2 0,0 3 0,1 4 0,0 2 0,0 0 0,2 4 0,-1-4 0,1 3 0,-1 4 0,-1-4 0,3 12 0,2-1 0,3 5 0,-1-5 0,0-2 0,-4-6 0,-1 4 0,-1-5 0,0 10 0,0-3 0,2 6 0,-3-2 0,2-7 0,-3 5 0,3-6 0,2 8 0,-1-2 0,0 1 0,-2-6 0,0-2 0,-3-9 0,0-3 0,0-3 0,-2 1 0,3 1 0,-1 0 0,0-1 0,0-1 0,-2-4 0,-1-2 0,-1-5 0,-1-3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0.434"/>
    </inkml:context>
    <inkml:brush xml:id="br0">
      <inkml:brushProperty name="width" value="0.05" units="cm"/>
      <inkml:brushProperty name="height" value="0.05" units="cm"/>
      <inkml:brushProperty name="color" value="#F6630D"/>
    </inkml:brush>
  </inkml:definitions>
  <inkml:trace contextRef="#ctx0" brushRef="#br0">4433 3615 24575,'-7'-3'0,"-3"1"0,3-4 0,-12-1 0,1-2 0,-6-2 0,-1-4 0,-2-3 0,-7-7 0,-6-4 0,3 1 0,-4 0 0,4 0 0,1 6 0,-2-5 0,5 8 0,-11-11 0,0 1 0,-2-3 0,0-2 0,15 11 0,-2-8 0,4 8 0,-5-9 0,-3 3 0,1-3 0,-2 2 0,3-3 0,-7 0 0,3-1 0,-3-1 0,12 7 0,-11-5 0,10 4 0,-16-6 0,10 3 0,-5 1 0,7 1 0,-7-2 0,-4-10 0,-5 0 0,8 4 0,7 7 0,10 12 0,-4-3 0,-3-1 0,0 1 0,0-2 0,8 4 0,-1-6 0,-2-1 0,0-4 0,-6-1 0,1-1 0,-2 0 0,3 7 0,9 5 0,-1 6 0,3-5 0,-10-3 0,-6-10 0,2 5 0,-2-2 0,8 3 0,1 0 0,0-4 0,-3 3 0,-4-8 0,-6 1 0,2-1 0,3 0 0,8 10 0,9 3 0,-6-2 0,2-1 0,-8-6 0,3 0 0,2 7 0,6 1 0,2 9 0,1-5 0,-3 4 0,0-3 0,-3 0 0,4 2 0,-2 0 0,1 0 0,4 3 0,-10-3 0,4-2 0,-10-2 0,2-6 0,-3 2 0,8 5 0,4 2 0,7 9 0,-1-3 0,3 5 0,-11-9 0,1 2 0,-3-3 0,7 4 0,6 5 0,3-1 0,-3-3 0,-5-6 0,-4-1 0,-1-1 0,4 2 0,1 4 0,2-1 0,-1 1 0,2 1 0,-5-4 0,3 2 0,-6 0 0,1-3 0,1 1 0,-5-6 0,-4 0 0,-14-10 0,5 4 0,1 2 0,15 8 0,5 8 0,2 0 0,-2 2 0,-4-7 0,1 1 0,-3-4 0,-2 0 0,4 1 0,-3-1 0,6 2 0,-7-6 0,-6-5 0,-14-12 0,-21-7 0,7 3 0,4 6 0,26 18 0,14 5 0,4 4 0,1-1 0,-4-3 0,-2 0 0,-7-3 0,3 1 0,0 3 0,6 4 0,-3-2 0,-4-3 0,-10-8 0,-1-5 0,-7 0 0,10 4 0,1 6 0,13 6 0,4 6 0,6 2 0,3 2 0,-1 1 0,-1-4 0,0 3 0,-2-3 0,2 2 0,1 1 0,0 1 0,1 1 0,1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0.921"/>
    </inkml:context>
    <inkml:brush xml:id="br0">
      <inkml:brushProperty name="width" value="0.05" units="cm"/>
      <inkml:brushProperty name="height" value="0.05" units="cm"/>
      <inkml:brushProperty name="color" value="#004F8B"/>
    </inkml:brush>
  </inkml:definitions>
  <inkml:trace contextRef="#ctx0" brushRef="#br0">0 1597 24575,'2'-14'0,"4"0"0,-3-2 0,9-4 0,-1-2 0,3-6 0,-2 2 0,-2 3 0,3-1 0,-2 1 0,5-6 0,-4 1 0,5-2 0,-7 4 0,2-1 0,-5 7 0,0-2 0,-1 2 0,-1-4 0,3-6 0,-2-1 0,3-4 0,-3 7 0,5-2 0,-3 9 0,1 0 0,-2 5 0,1-3 0,-1-1 0,1 1 0,3-6 0,2-1 0,0 2 0,-2 3 0,-2 4 0,-4 3 0,3-4 0,0 4 0,0-5 0,5 2 0,4-6 0,4-2 0,-4 2 0,1-1 0,-7-1 0,3-1 0,-1-4 0,5-3 0,2 1 0,0-2 0,4 1 0,-6 6 0,0 3 0,-6 5 0,-1 2 0,-1 2 0,1-3 0,3 1 0,2-3 0,-2 2 0,0 1 0,-2 1 0,0 2 0,1 0 0,-2 3 0,1 0 0,2 1 0,5-1 0,2-3 0,7-2 0,-6-1 0,3 2 0,-8 2 0,-2 4 0,-3 2 0,-1 3 0,2 0 0,-2 2 0,2-1 0,-3 3 0,1-3 0,-2 3 0,6-2 0,0 2 0,4 0 0,2 0 0,-2 0 0,15 2 0,-2-1 0,1 2 0,-10-3 0,-11 2 0,-3-1 0,2 2 0,10 6 0,6 1 0,11 8 0,-5-4 0,-6 0 0,-11-4 0,-6-4 0,-3 2 0,2 1 0,-2 4 0,9 4 0,-3 6 0,7 2 0,-6 5 0,0-4 0,-3 1 0,2 0 0,2 1 0,0 1 0,7 4 0,-4-3 0,2 1 0,-4-4 0,-5-6 0,-1-3 0,-2 1 0,5 5 0,4 3 0,10 7 0,1 0 0,4 4 0,-10-7 0,-3-4 0,-9-6 0,0 3 0,2 3 0,-2 4 0,8 13 0,-5-4 0,6 8 0,-4-10 0,-3-3 0,-3-7 0,0 1 0,-1 1 0,-1-1 0,-1 5 0,-2-3 0,-1 2 0,3-3 0,-2-1 0,1-1 0,-1 0 0,-1-4 0,1-6 0,-3-3 0,2-8 0,-3 1 0,2-4 0,-1 3 0,1 0 0,1 2 0,-1 0 0,-1-2 0,-1-3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4.171"/>
    </inkml:context>
    <inkml:brush xml:id="br0">
      <inkml:brushProperty name="width" value="0.05" units="cm"/>
      <inkml:brushProperty name="height" value="0.05" units="cm"/>
      <inkml:brushProperty name="color" value="#004F8B"/>
    </inkml:brush>
  </inkml:definitions>
  <inkml:trace contextRef="#ctx0" brushRef="#br0">0 1728 24575,'5'-10'0,"1"-1"0,-3-1 0,3-2 0,-1-6 0,2 4 0,-1-4 0,0 4 0,1 1 0,1-5 0,1-3 0,2-7 0,0-1 0,3-1 0,-3 2 0,4 1 0,-6 8 0,2-1 0,-5 7 0,1-6 0,-1 6 0,1-6 0,-1 6 0,0-2 0,2 2 0,0 2 0,1-1 0,-2 3 0,0-3 0,-2 0 0,2-3 0,0 1 0,1-3 0,-1 3 0,1 0 0,0 1 0,0 2 0,-2-3 0,1 4 0,0-6 0,0 3 0,3-7 0,-2 4 0,2-3 0,-1 5 0,1-2 0,-2 3 0,-1 1 0,1-1 0,-3 2 0,4-4 0,-2 4 0,2-4 0,2 4 0,-2-2 0,4-2 0,-4 2 0,4-5 0,-5 5 0,4-1 0,-3 2 0,1 1 0,1-1 0,-2 0 0,2-2 0,4-2 0,3-4 0,5-3 0,-4 2 0,-2 3 0,-6 5 0,4 0 0,-1-2 0,3 0 0,0 1 0,1-1 0,0 2 0,2-3 0,1 0 0,0 1 0,3-5 0,1 0 0,2-1 0,0 2 0,-1 4 0,-2-1 0,0 3 0,-4 1 0,-3 1 0,2 2 0,-4 1 0,2-1 0,-2 4 0,1-1 0,4 0 0,0 0 0,2-4 0,0 1 0,1-1 0,-1 2 0,-2 1 0,-2 2 0,-1 2 0,0-1 0,1 2 0,8-2 0,-4 0 0,2 2 0,-6-1 0,-3 4 0,6-1 0,0-1 0,3 3 0,-2-3 0,5 1 0,1 0 0,-2 0 0,-4 2 0,3 0 0,-4-2 0,9 2 0,-11-2 0,0 4 0,-3-2 0,7 3 0,2-1 0,3 2 0,-1 1 0,-3-1 0,-1 1 0,-3 0 0,-3-1 0,1 6 0,7 1 0,2 6 0,1-3 0,0 4 0,-3-5 0,2 4 0,-4-3 0,5 5 0,-1 0 0,4 3 0,-3-1 0,-4-3 0,-3 0 0,2-2 0,2 4 0,4 1 0,10 6 0,-2 1 0,2 0 0,-12-5 0,-5-1 0,-1 1 0,1 1 0,4 4 0,2 2 0,-2-2 0,-2 1 0,-6-6 0,-2-3 0,-5-2 0,5 5 0,-1 1 0,0 4 0,1 0 0,-2-1 0,-1 1 0,-1 2 0,-1-8 0,0 7 0,1-1 0,0 3 0,0-1 0,-1 2 0,0-4 0,3 7 0,3-4 0,-5-3 0,2-3 0,-6-6 0,1 5 0,0-1 0,3 14 0,3-1 0,1 8 0,0-5 0,-3-2 0,0 1 0,-1 6 0,7 13 0,-1-4 0,5 8 0,-6-11 0,1 0 0,-6-13 0,2 4 0,-6-10 0,8 10 0,-6-7 0,2 3 0,-3-6 0,-1-4 0,-2-3 0,-1-7 0,2 3 0,-4 0 0,4 7 0,-3-4 0,3 3 0,-3-8 0,-1 1 0,0-7 0,-1 0 0,1 1 0,0-1 0,0 2 0,0-3 0,-1-1 0,-1-4 0,-1-2 0,0-2 0,0-1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09.943"/>
    </inkml:context>
    <inkml:brush xml:id="br0">
      <inkml:brushProperty name="width" value="0.05" units="cm"/>
      <inkml:brushProperty name="height" value="0.05" units="cm"/>
      <inkml:brushProperty name="color" value="#FF0066"/>
    </inkml:brush>
  </inkml:definitions>
  <inkml:trace contextRef="#ctx0" brushRef="#br0">1 0 24575,'29'15'0,"-3"-3"0,0 7 0,-9-9 0,-9 3 0,-2-4 0,6 8 0,-1-1 0,13 11 0,-1 1 0,4 4 0,-2-3 0,-6-1 0,2-4 0,-7-2 0,5-1 0,-3-4 0,1-2 0,0-1 0,-9-5 0,-1-3 0,-2 0 0,1 0 0,2 4 0,3 1 0,0-2 0,0 2 0,-2-5 0,-3 1 0,0-2 0,-1 0 0,0 0 0,1 0 0,-1-2 0,-1 1 0,2 0 0,-2-1 0,4 2 0,-2-1 0,4 4 0,0-1 0,-1 1 0,-1-2 0,-3-2 0,-4-4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1.361"/>
    </inkml:context>
    <inkml:brush xml:id="br0">
      <inkml:brushProperty name="width" value="0.05" units="cm"/>
      <inkml:brushProperty name="height" value="0.05" units="cm"/>
      <inkml:brushProperty name="color" value="#FF0066"/>
    </inkml:brush>
  </inkml:definitions>
  <inkml:trace contextRef="#ctx0" brushRef="#br0">0 0 24575,'17'19'0,"4"6"0,0-2 0,6 10 0,0 2 0,-4 1 0,-1 4 0,-3 5 0,8 4 0,-7-3 0,8 1 0,-12-13 0,1-5 0,-8-9 0,-1-7 0,-2 1 0,5 6 0,-1 2 0,2-1 0,-3 1 0,-2-8 0,0 2 0,-2-5 0,1 2 0,0 2 0,4 7 0,-1-3 0,1 2 0,-6-12 0,0-3 0,-4-4 0,2-2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5.028"/>
    </inkml:context>
    <inkml:brush xml:id="br0">
      <inkml:brushProperty name="width" value="0.05" units="cm"/>
      <inkml:brushProperty name="height" value="0.05" units="cm"/>
      <inkml:brushProperty name="color" value="#FF0066"/>
    </inkml:brush>
  </inkml:definitions>
  <inkml:trace contextRef="#ctx0" brushRef="#br0">1 210 24575,'11'0'0,"3"2"0,7 0 0,6 1 0,2 0 0,-2-2 0,-10 1 0,-6-2 0,-2 1 0,-3 2 0,10-1 0,-2 3 0,4-2 0,-7-1 0,3-1 0,-3-1 0,0 0 0,-3-4 0,-5-10 0,-3-7 0,0-9 0,1 8 0,0 3 0,0 11 0,-1-1 0,1 2 0,0-2 0,1 0 0,-1-2 0,0-1 0,-1-4 0,0 1 0,0 0 0,0 5 0,0 4 0,0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6.235"/>
    </inkml:context>
    <inkml:brush xml:id="br0">
      <inkml:brushProperty name="width" value="0.05" units="cm"/>
      <inkml:brushProperty name="height" value="0.05" units="cm"/>
      <inkml:brushProperty name="color" value="#FF0066"/>
    </inkml:brush>
  </inkml:definitions>
  <inkml:trace contextRef="#ctx0" brushRef="#br0">270 9 24575,'-14'-1'0,"-4"-1"0,1 0 0,-2-1 0,1 3 0,-6 0 0,0 2 0,-5 0 0,9 1 0,1-2 0,5 0 0,1 0 0,4 0 0,3 1 0,1 3 0,2 4 0,-2 4 0,2 3 0,0 1 0,1 3 0,0-3 0,1 2 0,0-10 0,1-1 0,0-5 0,0-1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7.672"/>
    </inkml:context>
    <inkml:brush xml:id="br0">
      <inkml:brushProperty name="width" value="0.05" units="cm"/>
      <inkml:brushProperty name="height" value="0.05" units="cm"/>
      <inkml:brushProperty name="color" value="#FF0066"/>
    </inkml:brush>
  </inkml:definitions>
  <inkml:trace contextRef="#ctx0" brushRef="#br0">47 1 24575,'4'4'0,"4"5"0,-2 3 0,2 3 0,0-3 0,-5-3 0,0-4 0,-2 4 0,3 4 0,-2 1 0,1-3 0,-3-5 0,0-3 0,0 0 0,-3 0 0,-1 3 0,-3-1 0,0 7 0,-2-2 0,3 2 0,-1-2 0,1-3 0,3 1 0,-3 0 0,3 0 0,-3-1 0,1 1 0,-1-2 0,0 2 0,1-3 0,0-1 0,3-1 0,1-1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19.217"/>
    </inkml:context>
    <inkml:brush xml:id="br0">
      <inkml:brushProperty name="width" value="0.05" units="cm"/>
      <inkml:brushProperty name="height" value="0.05" units="cm"/>
      <inkml:brushProperty name="color" value="#FF0066"/>
    </inkml:brush>
  </inkml:definitions>
  <inkml:trace contextRef="#ctx0" brushRef="#br0">116 7 24575,'-4'-3'0,"0"1"0,2 1 0,-2 1 0,-1 0 0,0 0 0,-1 0 0,3 0 0,-2 0 0,1 0 0,0 2 0,-1 0 0,0 2 0,0 0 0,2-2 0,0 1 0,3 0 0,-3 0 0,-2 3 0,-1 3 0,-2 1 0,0 1 0,3-5 0,2 0 0,2-3 0,-1 3 0,2 1 0,-3 5 0,3 1 0,-3-1 0,3-1 0,-1-2 0,1-1 0,0 2 0,0-3 0,0 0 0,0-1 0,1-2 0,-1 3 0,2 0 0,-2 3 0,0 1 0,1 1 0,-1-4 0,3-2 0,-1-4 0,0-2 0,-1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0.653"/>
    </inkml:context>
    <inkml:brush xml:id="br0">
      <inkml:brushProperty name="width" value="0.05" units="cm"/>
      <inkml:brushProperty name="height" value="0.05" units="cm"/>
      <inkml:brushProperty name="color" value="#FF0066"/>
    </inkml:brush>
  </inkml:definitions>
  <inkml:trace contextRef="#ctx0" brushRef="#br0">307 0 24575,'-3'27'0,"-3"1"0,1 0 0,-5 4 0,2-4 0,-1 7 0,1-7 0,1 7 0,-1-5 0,-1 6 0,-2-1 0,2-4 0,-1 1 0,3-2 0,-3 3 0,1-2 0,-4 1 0,1-2 0,-1 0 0,4-4 0,0-5 0,3-6 0,1 1 0,-3 4 0,4 0 0,-3 0 0,3-4 0,0-4 0,0-1 0,0 0 0,0 3 0,0 5 0,1 0 0,-1-1 0,2-7 0,1-6 0,0-1 0,-1 1 0,-4 5 0,-1 9 0,-2 5 0,0 6 0,3-9 0,1-7 0,2-10 0,1-5 0,-1-4 0,2-1 0,-1 1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1.396"/>
    </inkml:context>
    <inkml:brush xml:id="br0">
      <inkml:brushProperty name="width" value="0.05" units="cm"/>
      <inkml:brushProperty name="height" value="0.05" units="cm"/>
      <inkml:brushProperty name="color" value="#FF0066"/>
    </inkml:brush>
  </inkml:definitions>
  <inkml:trace contextRef="#ctx0" brushRef="#br0">0 0 24575,'0'13'0,"0"1"0,0 6 0,0 11 0,0 3 0,0 7 0,0-8 0,0-7 0,0-8 0,0-9 0,2-5 0,2-2 0,5-1 0,8-1 0,-3 0 0,0 0 0,-9 0 0,-1 0 0,-1-1 0,1-2 0,1-3 0,0-4 0,-1-2 0,-2 5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16.877"/>
    </inkml:context>
    <inkml:brush xml:id="br0">
      <inkml:brushProperty name="width" value="0.05" units="cm"/>
      <inkml:brushProperty name="height" value="0.05" units="cm"/>
      <inkml:brushProperty name="color" value="#F6630D"/>
    </inkml:brush>
  </inkml:definitions>
  <inkml:trace contextRef="#ctx0" brushRef="#br0">0 3093 24575,'14'-3'0,"6"-6"0,3-3 0,7-8 0,1 0 0,-1-1 0,8-7 0,0 2 0,7-8 0,5-4 0,-9 4 0,11-7 0,-11 10 0,11-7 0,-3 3 0,-4 0 0,6-8 0,5-3 0,12-8 0,-27 23 0,0 1 0,27-19 0,4-7 0,-19 9 0,9-9 0,-6-1 0,3 4 0,2-4 0,7-1 0,2-3 0,-30 27 0,0 0 0,27-30 0,0 3 0,-2-3 0,5 0 0,-30 28 0,1-1 0,3-1 0,-1 1 0,34-23 0,-34 25 0,0 2 0,26-20 0,-26 20 0,0-1 0,0 2 0,-1 0 0,31-23 0,-28 22 0,-1 0 0,25-23 0,-28 24 0,1-2 0,0 1 0,-1 1 0,34-25 0,-30 22 0,1 0 0,-4 6 0,0 0 0,6-5 0,1-1 0,-2 1 0,-2 0 0,32-26 0,-35 26 0,-2 0 0,26-26 0,-23 25 0,1-1 0,0 0 0,-1 1 0,-1 4 0,-1 1 0,34-29 0,-27 18 0,-12 8 0,-20 12 0,-7 11 0,-8 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2.442"/>
    </inkml:context>
    <inkml:brush xml:id="br0">
      <inkml:brushProperty name="width" value="0.05" units="cm"/>
      <inkml:brushProperty name="height" value="0.05" units="cm"/>
      <inkml:brushProperty name="color" value="#FF0066"/>
    </inkml:brush>
  </inkml:definitions>
  <inkml:trace contextRef="#ctx0" brushRef="#br0">1 3 24575,'48'0'0,"-5"0"0,8 0 0,-14 0 0,-6 0 0,-17-2 0,-8 2 0,0 0 0,-2 2 0,2 5 0,-3 3 0,-3 2 0,0 2 0,0-1 0,-2 0 0,1-1 0,1 0 0,-3-4 0,0-3 0,1-2 0,-1-3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5.176"/>
    </inkml:context>
    <inkml:brush xml:id="br0">
      <inkml:brushProperty name="width" value="0.05" units="cm"/>
      <inkml:brushProperty name="height" value="0.05" units="cm"/>
      <inkml:brushProperty name="color" value="#FF0066"/>
    </inkml:brush>
  </inkml:definitions>
  <inkml:trace contextRef="#ctx0" brushRef="#br0">585 1 24575,'-14'6'0,"-2"2"0,5-3 0,-2-1 0,4 1 0,-1-1 0,2-2 0,-4 3 0,-3-2 0,-5 2 0,-2 3 0,-3 1 0,-9 3 0,0 1 0,-2-2 0,9 0 0,9-5 0,9 0 0,0-1 0,4-2 0,-1 0 0,0-1 0,-4 4 0,-1-1 0,-1 4 0,-2-2 0,-2 2 0,-9 0 0,7-1 0,-4-1 0,13-2 0,2-2 0,3 0 0,-3 0 0,2 2 0,-1-2 0,3 0 0,0-1 0,1-4 0,1-4 0,1 1 0,0-3 0,0 4 0,-1-2 0,0-1 0,0-2 0,1 0 0,0 1 0,0-1 0,-2 1 0,2-4 0,-3 2 0,3 0 0,-7 13 0,3 4 0,-4 9 0,3-2 0,2 0 0,0 2 0,1-3 0,0 2 0,1-4 0,0 0 0,-1-2 0,2 2 0,-3 2 0,3-1 0,-1-2 0,1-1 0,0-6 0,0 2 0,0-2 0,1-2 0,5 2 0,1-1 0,5 1 0,-2-1 0,2 2 0,-4-2 0,0 1 0,-3 0 0,-1-3 0,-2 2 0,3-2 0,0-2 0,12-1 0,-9 1 0,3-2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4:26.924"/>
    </inkml:context>
    <inkml:brush xml:id="br0">
      <inkml:brushProperty name="width" value="0.05" units="cm"/>
      <inkml:brushProperty name="height" value="0.05" units="cm"/>
      <inkml:brushProperty name="color" value="#FF0066"/>
    </inkml:brush>
  </inkml:definitions>
  <inkml:trace contextRef="#ctx0" brushRef="#br0">1 1 24575,'3'4'0,"0"1"0,-1 1 0,-2 2 0,3 0 0,-3 1 0,3-1 0,-1 0 0,-1-3 0,2 0 0,-1 0 0,0 0 0,0 1 0,-1-1 0,1 0 0,-1-1 0,2-1 0,-3 0 0,1 1 0,-1 0 0,0-1 0,0 2 0,0-1 0,0 1 0,0 0 0,0 1 0,0-3 0,0 3 0,2-1 0,-2 1 0,1 1 0,1-3 0,-2 2 0,1-1 0,-1 0 0,2 0 0,-2-2 0,2 0 0,-1 0 0,1 0 0,-1 0 0,4 2 0,-3-3 0,1 2 0,-2-2 0,-1 2 0,0 0 0,0 1 0,-1-1 0,0 3 0,-1-3 0,-1 5 0,-1-4 0,0 0 0,0-1 0,3-3 0,-1 3 0,2 0 0,0 1 0,-1 1 0,-1-2 0,1 0 0,-1-2 0,2 1 0,0-2 0,0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5:40.080"/>
    </inkml:context>
    <inkml:brush xml:id="br0">
      <inkml:brushProperty name="width" value="0.05" units="cm"/>
      <inkml:brushProperty name="height" value="0.05" units="cm"/>
      <inkml:brushProperty name="color" value="#F6630D"/>
    </inkml:brush>
  </inkml:definitions>
  <inkml:trace contextRef="#ctx0" brushRef="#br0">1 0 24575,'40'32'0,"7"5"0,11 13 0,-7-7 0,-8-3 0,-10-6 0,7 3 0,0 9 0,4 0 0,16 21 0,-20-30 0,4 0-239,14 10 1,3 1 238,-6-6 0,1-1 0,2 2 0,-3-2 0,14 12 0,-14-3 0,-15-13 0,2 3 0,17 8 0,-14-16 0,2-1 0,-3 1 0,0-1 238,10 2 1,-2 0-239,21 23 0,-9-13 0,-15 1 0,-16-14 0,5 5 0,3 1 0,11 6 0,-2-1 0,4 1 0,-10-9 0,-6-1 0,-9-7 0,-8-3 0,-4-5 0,4 6 0,-2-1 0,1 3 0,3 1 0,-2 1 0,2-3 0,-4-1 0,-1-5 0,-5-2 0,5 3 0,-2 0 0,9 8 0,4 0 0,6 4 0,-2-6 0,-3-2 0,-7-7 0,-6-1 0,-3-1 0,1 3 0,10 10 0,8 5 0,8 3 0,-4-4 0,-3-8 0,-14-8 0,1 0 0,-8-4 0,1 2 0,2 2 0,6 5 0,1 1 0,4 4 0,-2-2 0,-2-2 0,-1-3 0,-3-1 0,-3-4 0,1 5 0,-1-5 0,3 2 0,4 7 0,6 1 0,1 2 0,0-4 0,-9-10 0,-9-1 0,0-3 0,-2 3 0,9 6 0,8 5 0,18 8 0,0-1 0,9 0 0,-14-7 0,-10-6 0,-11-6 0,-8-1 0,-3-4 0,1 3 0,0 0 0,2 1 0,3 2 0,-2-3 0,-3 0 0,-6-4 0,-3-2 0,-3-1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14.232"/>
    </inkml:context>
    <inkml:brush xml:id="br0">
      <inkml:brushProperty name="width" value="0.05" units="cm"/>
      <inkml:brushProperty name="height" value="0.05" units="cm"/>
      <inkml:brushProperty name="color" value="#E71224"/>
    </inkml:brush>
  </inkml:definitions>
  <inkml:trace contextRef="#ctx0" brushRef="#br0">2770 102 24575,'3'16'0,"0"0"0,1 6 0,1 7 0,1 7 0,1 11 0,-1 2 0,-4 10 0,0 9 0,-2 8 0,0-3 0,0 11 0,-2-14 0,-7 13 0,-2-15 0,-14 14 0,0-3 0,7-32 0,-2 0 0,-16 43 0,-1-10 0,1-1 0,0-6 0,-1 5 0,2-9 0,-3 4 0,-3-7 0,-6 1 0,2-7 0,-7 2 0,4-4 0,-14 16 0,3-7 0,23-27 0,-1 1 0,1-1 0,-1 1 0,-4 4 0,-1-1 0,7-6 0,0-1 0,-4 1 0,0-2 0,-22 13 0,-10 4 0,14-19 0,-5-1 0,3-9 0,-4 4 0,3-8 0,-11 3 0,-2-3 0,-14 4 0,37-11 0,1 0 0,-30 7 0,-6-2 0,21-6 0,5 0 0,8-5 0,14-3 0,4-1 0,-2-1 0,4 0 0,-9 0 0,6-2 0,4-1 0,5-1 0,4-3 0,2 2 0,2-2 0,6 3 0,7-1 0,-1 2 0,2-3 0,-8-3 0,0 0 0,-3-4 0,1 3 0,2-1 0,1 1 0,-1-1 0,-3-6 0,-1-1 0,-3-5 0,2 2 0,-1 1 0,3 4 0,3 0 0,0 0 0,1-3 0,5-1 0,-3-6 0,1-1 0,-1-10 0,-1 8 0,3-4 0,1 11 0,2-6 0,1 3 0,-1-7 0,2 0 0,-1-3 0,2 2 0,0-3 0,2 6 0,0-7 0,2 2 0,0-8 0,2 0 0,3-8 0,1 7 0,5-6 0,0 4 0,4-4 0,0 1 0,3-3 0,3-3 0,4-6 0,-3 5 0,8-4 0,-6 10 0,12-7 0,-4 4 0,1 3 0,-1-2 0,-4 3 0,4-4 0,-7 8 0,6-2 0,0-1 0,0 0 0,4 0 0,-2 5 0,2-2 0,0 3 0,2-5 0,-2 5 0,0 1 0,-2 3 0,-1 2 0,-2-2 0,0 0 0,2-4 0,-1 2 0,5 1 0,-2 1 0,0 1 0,-4 2 0,-1-3 0,1 4 0,7 0 0,-6 1 0,8 1 0,-9 1 0,4 1 0,-6 4 0,0 7 0,0-1 0,6 0 0,1 2 0,3-3 0,3 2 0,6 0 0,-1 0 0,-2 5 0,6 0 0,-4 7 0,17-2 0,-17 3 0,2-1 0,-21 3 0,6 0 0,-11 4 0,3 0 0,6 2 0,1-1 0,8 2 0,8-1 0,-11 0 0,-5-1 0,-16-2 0,-13 1 0,-1-1 0,2 3 0,0-1 0,3 0 0,-5 0 0,0-1 0,-3-1 0,2 0 0,1 0 0,2 1 0,0 0 0,-2 0 0,-3 1 0,4 0 0,-4-1 0,4 2 0,-1-4 0,1 3 0,6-1 0,-6 0 0,1-1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26.076"/>
    </inkml:context>
    <inkml:brush xml:id="br0">
      <inkml:brushProperty name="width" value="0.05" units="cm"/>
      <inkml:brushProperty name="height" value="0.05" units="cm"/>
      <inkml:brushProperty name="color" value="#E71224"/>
    </inkml:brush>
  </inkml:definitions>
  <inkml:trace contextRef="#ctx0" brushRef="#br0">0 1 24575,'11'12'0,"0"1"0,1-1 0,2 5 0,7-1 0,-3 5 0,11 2 0,-3 1 0,11 7 0,-1-3 0,0 1 0,-4-1 0,-6-4 0,-2 0 0,-2-3 0,5 3 0,-4-5 0,6 6 0,-7-4 0,6 4 0,-3 3 0,6 3 0,-4 2 0,2 0 0,-5 0 0,1-3 0,-8-4 0,5-1 0,-7-5 0,4 2 0,-5-3 0,-1-1 0,-3-6 0,-2 1 0,-2-4 0,0 0 0,-1 3 0,2 1 0,1 0 0,2 0 0,-3-3 0,4 2 0,-1-1 0,2 0 0,-2 0 0,1-2 0,-2-1 0,3 3 0,1 1 0,7 6 0,8 8 0,1-4 0,3 6 0,-8-10 0,-8-3 0,-5-7 0,-7-5 0,-1 0 0,0 0 0,0-1 0,0 3 0,1-2 0,-1-2 0,-1-1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28.443"/>
    </inkml:context>
    <inkml:brush xml:id="br0">
      <inkml:brushProperty name="width" value="0.05" units="cm"/>
      <inkml:brushProperty name="height" value="0.05" units="cm"/>
      <inkml:brushProperty name="color" value="#E71224"/>
    </inkml:brush>
  </inkml:definitions>
  <inkml:trace contextRef="#ctx0" brushRef="#br0">268 1 24575,'3'13'0,"0"2"0,-1-1 0,1 0 0,-3-3 0,1-2 0,-1-3 0,0-1 0,0-2 0,0 0 0,0 0 0,0 0 0,0 0 0,-1 0 0,-1-1 0,-1 1 0,0-3 0,0 2 0,0-2 0,-2 0 0,-2 0 0,-3 1 0,-1-1 0,2 3 0,2-2 0,3 1 0,1-1 0,-2 1 0,2-1 0,-2 2 0,2-2 0,0 1 0,-1-1 0,0-1 0,-2 2 0,3-2 0,-2 3 0,2-3 0,-4 2 0,0-1 0,-2 1 0,2 1 0,3-1 0,1-1 0,-5 0 0,4 0 0,-4 0 0,4-1 0,1 1 0,-2 1 0,-3 1 0,-5 2 0,-3 0 0,2 1 0,-3-1 0,5-1 0,1-2 0,7 1 0,4-6 0,3 1 0,2-4 0,-2 3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30.667"/>
    </inkml:context>
    <inkml:brush xml:id="br0">
      <inkml:brushProperty name="width" value="0.05" units="cm"/>
      <inkml:brushProperty name="height" value="0.05" units="cm"/>
      <inkml:brushProperty name="color" value="#E71224"/>
    </inkml:brush>
  </inkml:definitions>
  <inkml:trace contextRef="#ctx0" brushRef="#br0">407 4 24575,'-6'0'0,"1"0"0,-4 0 0,-4 0 0,-7 0 0,1 0 0,1 0 0,7 0 0,1 0 0,-1 0 0,0 0 0,0 0 0,1 1 0,3 0 0,-2 0 0,-1-1 0,-5 0 0,1 0 0,-2 0 0,4 0 0,-1 0 0,3-1 0,-1 0 0,-1 0 0,-1 1 0,-2 0 0,-1-1 0,2 0 0,3 0 0,3 1 0,2 0 0,3 0 0,-6 0 0,0 0 0,0 0 0,0 0 0,8 1 0,1 5 0,0 4 0,1 8 0,-1 5 0,2 7 0,-1-2 0,4 4 0,-4-4 0,2 0 0,-2-5 0,0-4 0,0-4 0,-1-4 0,0-4 0,0-1 0,0 2 0,0 4 0,0 3 0,0 2 0,1-3 0,0-1 0,1-7 0,-1-1 0,0-5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17:35.886"/>
    </inkml:context>
    <inkml:brush xml:id="br0">
      <inkml:brushProperty name="width" value="0.05" units="cm"/>
      <inkml:brushProperty name="height" value="0.05" units="cm"/>
      <inkml:brushProperty name="color" value="#F6630D"/>
    </inkml:brush>
  </inkml:definitions>
  <inkml:trace contextRef="#ctx0" brushRef="#br0">0 2462 24575,'15'-3'0,"-3"1"0,9-4 0,-6 2 0,7-6 0,-3 3 0,7-8 0,-3 4 0,2-3 0,0 1 0,2-2 0,-1-1 0,-1-1 0,2-4 0,1-2 0,-1-1 0,3-4 0,-2 4 0,2 0 0,-3 4 0,-5 1 0,0-3 0,4 1 0,6-10 0,1 6 0,2-6 0,-4 2 0,3-4 0,-5 1 0,7-6 0,-1 3 0,5-2 0,-5 4 0,-3 1 0,-3 3 0,2-2 0,-3 5 0,3 1 0,-6 2 0,10-4 0,-6-1 0,8-6 0,-3 0 0,12-12 0,1 1 0,14-8 0,-6 4 0,7-2 0,-14 7 0,12-14 0,-6-1 0,14-13 0,-9 6 0,-24 28 0,0 0 0,27-27 0,4-9 0,-10 18 0,-7 0-6784,-1 5 6784,0-6-4537,-2 5 4537,-2 4 0,-12 15 0,0 5 0,-10 11 0,-4 4 4537,-5 3-4537,0-1 6784,6-2-6784,-2-1 0,4-1 0,-3 1 0,-1 1 0,3-1 0,4-2 0,0 1 0,0-1 0,-5 2 0,-5 4 0,-1 0 0,1 2 0,0-3 0,9-3 0,-1-2 0,4-2 0,-9 4 0,-2 6 0,-10 3 0,-1 2 0,-1 3 0,-1-3 0,6 0 0,0-2 0,2-1 0,-2 0 0,-3 2 0,-2 0 0,1 3 0,-2-1 0,3-1 0,-4 3 0,1-2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37.217"/>
    </inkml:context>
    <inkml:brush xml:id="br0">
      <inkml:brushProperty name="width" value="0.05" units="cm"/>
      <inkml:brushProperty name="height" value="0.05" units="cm"/>
      <inkml:brushProperty name="color" value="#E71224"/>
    </inkml:brush>
  </inkml:definitions>
  <inkml:trace contextRef="#ctx0" brushRef="#br0">0 1 24575,'40'0'0,"13"3"0,5 3 0,-6 0 0,-1 0-8503,15 4 8503,31 5 1719,-37-1-1719,2 4 0,-2 5 0,-7-1 0,-3 2 0,-5 3 6784,1 3-6784,-7-2 0,6 4 0,-5-4 0,8 7 0,-6-4 0,-2-1 0,-12-9 0,-2 1 0,-3-6 0,10 9 0,-1-2 0,4 3 0,-9-4 0,-3-1 0,-1 2 0,7 8 0,2 1 0,5 7 0,2-2 0,5 3 0,-6-8 0,-2-5 0,-14-11 0,-3 0 0,-3-3 0,8 10 0,6 4 0,17 12 0,-7-8 0,6 3 0,-14-13 0,-1 3 0,-6-4 0,2 4 0,7 4 0,4 1 0,10 9 0,-3-6 0,-4 0 0,-7-8 0,-1 2 0,0 1 0,18 12 0,7 5 0,18 5 0,-3-2 0,-1-3-6784,-17-8 6784,-6 1 0,-5-4 0,3 7 0,-2-2 0,4 4 0,-2-5 0,-1 1 6784,-5-8-6784,-9-1 0,2 0 0,5 5 0,-3-1 0,1-1 0,-13-7 0,-2-5 0,-6-2 0,1 0 0,-3 2 0,2 2 0,-1-2 0,-3-4 0,-4-2 0,-1 1 0,-1-1 0,1 4 0,1 1 0,1 4 0,1-1 0,0 2 0,-2-1 0,2 6 0,0 1 0,1 10 0,5 1 0,-3 0 0,-1-6 0,-5-8 0,-1-7 0,-3 5 0,1-6 0,-2 3 0,1-4 0,-1 3 0,2-2 0,-2 3 0,0-3 0,0 4 0,0-8 0,-1 2 0,-1-6 0,0 0 0,0-4 0,0-1 0,0-1 0,-2 0 0,2 0 0,-3-2 0,1 2 0,-3-3 0,1-1 0,-1 0 0,-2 0 0,0-1 0,-1 1 0,-3-1 0,0 0 0,-7-2 0,1-3 0,-5-3 0,-4-3 0,-1-3 0,0 3 0,-2-1 0,7 4 0,-5-1 0,5 3 0,-3-4 0,2 3 0,0-4 0,3 4 0,-2-3 0,2 1 0,-6-2 0,4 0 0,-3-2 0,1 1 0,-8-6 0,4 2 0,-7-3 0,7 3 0,2 1 0,4 0 0,3 2 0,-2-1 0,-6-6 0,-4 0 0,-10-8 0,2 1 0,0 2 0,7 2 0,6 6 0,-1-4 0,-1 0 0,-1-1 0,-8-6 0,2 2 0,-14-11 0,7 5 0,-8-3 0,11 7 0,2 3 0,10 5 0,0-1 0,3 1 0,-6-4 0,-6-5 0,-23-9 0,5 2 0,-2 2 0,22 12 0,17 8 0,5 2 0,-2-2 0,3 0 0,-9-4 0,-1-4 0,-6-2 0,3 2 0,-2 2 0,5 2 0,-4-2 0,6 1 0,-2-2 0,2 2 0,-6-3 0,-4-2 0,-4-3 0,5 3 0,-1 0 0,9 7 0,-6-2 0,6 2 0,-4-2 0,2 0 0,-3 0 0,2 1 0,-2-1 0,-2-1 0,-4-5 0,-13-7 0,7 5 0,0 2 0,16 10 0,3 1 0,6 4 0,-3-4 0,-2 0 0,0-2 0,-3 0 0,-1-2 0,1 1 0,1 1 0,2 4 0,4-1 0,-5 1 0,-3-5 0,-2 0 0,0-1 0,6 5 0,3 2 0,6 5 0,1-1 0,-2-1 0,-2-1 0,-1-2 0,0 2 0,6 1 0,-1 2 0,0-1 0,0 0 0,-3-2 0,-2-2 0,2 0 0,-6-5 0,3 2 0,0 1 0,2 2 0,4 3 0,0 0 0,-4-3 0,2 1 0,-4-4 0,3 2 0,-1-3 0,-1 1 0,0-2 0,-5-2 0,0-1 0,0 1 0,1-1 0,6 5 0,-2 0 0,5 4 0,0 0 0,-2-1 0,0 0 0,-2-2 0,3 3 0,0-2 0,-2 0 0,2 0 0,-1 0 0,2 3 0,0 0 0,1-1 0,-1-1 0,1 1 0,-1 0 0,3 1 0,-1-2 0,-1-1 0,0-1 0,1 3 0,2 1 0,1 2 0,-2-4 0,1-1 0,-1-2 0,1 0 0,1 3 0,0 0 0,0 3 0,0-4 0,0 0 0,0-2 0,0-1 0,0 2 0,1-1 0,0 6 0,1-2 0,-1 3 0,0-2 0,1 0 0,-1-1 0,1-1 0,0-1 0,0 1 0,0-2 0,0 1 0,1 0 0,-1 0 0,1 2 0,-1-1 0,1 3 0,-1 0 0,1 0 0,0 2 0,1-2 0,0 2 0,-1 1 0,-1 0 0,1 3 0,0-5 0,1 2 0,-1-2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7.138"/>
    </inkml:context>
    <inkml:brush xml:id="br0">
      <inkml:brushProperty name="width" value="0.05" units="cm"/>
      <inkml:brushProperty name="height" value="0.05" units="cm"/>
      <inkml:brushProperty name="color" value="#004F8B"/>
    </inkml:brush>
  </inkml:definitions>
  <inkml:trace contextRef="#ctx0" brushRef="#br0">1 2914 24575,'6'0'0,"2"-3"0,6-5 0,5-7 0,19-14 0,16-15 0,25-15 0,-31 24 0,2 0 0,0 0 0,1 0 0,2-1 0,-2 1 0,-6 4 0,-2 1 0,-1 0 0,-2 0 0,31-24 0,-15 8 0,12-6 0,1 1 0,11-9 0,-40 29 0,0 0 0,23-22 0,-1-11 0,-7 2 0,-22 23 0,0-2 0,0-2 0,1 1 0,0 4 0,1 0 0,3-2 0,2 2 0,38-22 0,-37 27 0,-1 0 0,36-28 0,-11 1 0,-28 25 0,1 0 0,33-30 0,-28 33 0,0 0 0,0-3 0,-1 1 0,24-17 0,-28 15 0,0-1 0,27-34 0,-27 29 0,1 0 0,1 3 0,0 1 0,30-26 0,-5 14 0,-12 6 0,-3 3 0,-8-1 0,1 1 0,7-9 0,14-3 0,8-5 0,9 2 0,-18 14 0,3 0 0,-19 4 0,-3 2 0,-7 0 0,-15 17 0,-10 6 0,-8 10 0,-4 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39.771"/>
    </inkml:context>
    <inkml:brush xml:id="br0">
      <inkml:brushProperty name="width" value="0.05" units="cm"/>
      <inkml:brushProperty name="height" value="0.05" units="cm"/>
      <inkml:brushProperty name="color" value="#E71224"/>
    </inkml:brush>
  </inkml:definitions>
  <inkml:trace contextRef="#ctx0" brushRef="#br0">167 1 24575,'-13'2'0,"-1"-1"0,2 0 0,2 0 0,2 0 0,1 0 0,0-1 0,2 1 0,-3-1 0,4 1 0,-3-1 0,1 2 0,-1-1 0,0 0 0,-1 0 0,2 0 0,0 1 0,3-1 0,0 1 0,1-2 0,-2 2 0,-2-2 0,0 2 0,1 0 0,3-1 0,5 1 0,2-2 0,3 1 0,1-1 0,4 0 0,1-2 0,3 0 0,-4-1 0,-1 2 0,-6 0 0,-1 1 0,-1 0 0,1 0 0,1 0 0,-1 0 0,3 0 0,-3 0 0,4 0 0,-3 0 0,0 0 0,0 2 0,-3 2 0,1 0 0,-1 4 0,-1-4 0,-1 3 0,1-1 0,-1 2 0,0-1 0,0 1 0,2-1 0,-3 1 0,2-1 0,-1 0 0,0 0 0,0 2 0,2 4 0,-1 2 0,1-1 0,-1-4 0,-1-4 0,0-2 0,-1-1 0,-2-3 0,1 0 0,-1-4 0,0-2 0,0-1 0,1 2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2:20:42.415"/>
    </inkml:context>
    <inkml:brush xml:id="br0">
      <inkml:brushProperty name="width" value="0.05" units="cm"/>
      <inkml:brushProperty name="height" value="0.05" units="cm"/>
      <inkml:brushProperty name="color" value="#E71224"/>
    </inkml:brush>
  </inkml:definitions>
  <inkml:trace contextRef="#ctx0" brushRef="#br0">429 0 24575,'-4'8'0,"-3"3"0,-2 2 0,-1 1 0,-3 4 0,3-3 0,-1 1 0,4-3 0,1-1 0,0-2 0,-2 2 0,1 0 0,-4 2 0,-3 3 0,-5 8 0,4-7 0,-3 4 0,8-10 0,2 0 0,-1-1 0,2-3 0,-1 1 0,1-2 0,0 2 0,1-2 0,-1 3 0,0-3 0,0 3 0,0-1 0,0-1 0,1 1 0,-1-2 0,4 0 0,-4 1 0,2 0 0,-1 0 0,1 0 0,0-1 0,0 0 0,-1 1 0,0-1 0,0 2 0,0-2 0,1 1 0,0-1 0,0 0 0,2 0 0,0-2 0,1 1 0,-1-2 0,1 0 0,1-1 0,0 0 0,0-2 0,-1 0 0,1 0 0,-1 2 0,2-3 0,-1 1 0,-1-5 0,0 0 0,-1-4 0,3 2 0,-2 0 0,1 0 0,-1 1 0,1 0 0,0 2 0,0 0 0,0 0 0,1 0 0,-2 0 0,1-1 0,-1 1 0,1-2 0,0 3 0,1 0 0,-2 0 0,0 0 0,0-3 0,-3-1 0,2 0 0,-1 0 0,2 1 0,0 1 0,1 3 0,1 10 0,0-2 0,3 11 0,-3-6 0,3 2 0,-2-2 0,3 3 0,2 2 0,1 2 0,1-2 0,-3-4 0,-1-7 0,-3-2 0,1-1 0,-1 0 0,1 1 0,0 0 0,1 1 0,-1 0 0,0-1 0,-1-1 0,1-1 0,-1 1 0,1 1 0,2 3 0,-2-2 0,0 0 0,1-4 0,0-1 0,3-1 0,3-2 0,1-1 0,-1-1 0,1 1 0,-3 1 0,-1 2 0,-3-1 0,-1 2 0,-1-1 0,1 0 0,1 1 0,-1-1 0,2 0 0,1 1 0,0-2 0,1 0 0,-2 0 0,-2 1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1.644"/>
    </inkml:context>
    <inkml:brush xml:id="br0">
      <inkml:brushProperty name="width" value="0.05" units="cm"/>
      <inkml:brushProperty name="height" value="0.05" units="cm"/>
      <inkml:brushProperty name="color" value="#E71224"/>
    </inkml:brush>
  </inkml:definitions>
  <inkml:trace contextRef="#ctx0" brushRef="#br0">3585 569 24575,'-15'3'0,"-8"3"0,-17 0 0,-11 6 0,-5 1 0,6 1 0,12 2 0,4 3 0,1 0 0,-4 6 0,2-6 0,-8 7 0,2-6 0,-4 6 0,-1-4 0,7 2 0,-12-2 0,-2 4 0,-8-2 0,6 4 0,-4 1 0,3 3 0,-9 1 0,2 4 0,5-10 0,2 11 0,1-6 0,0 4 0,-12 5 0,7-8 0,-7 7 0,12-6 0,-6 10 0,-1 2 0,-4-1 0,-14 7 0,-4-7 0,2 2 0,3-1 0,24-8 0,-2 8 0,9-4 0,-7 6 0,-3-3 0,9-7 0,-6 4 0,7-6 0,-2 2 0,3-1 0,10-7 0,0 5 0,2-2 0,-3 5 0,5-7 0,-4 8 0,7-6 0,-6 5 0,0 0 0,2-6 0,-4 3 0,2 1 0,-2 4 0,4 4 0,1-2 0,-1 1 0,3-3 0,-2-3 0,3-3 0,6-7 0,-2 3 0,6-8 0,-3 6 0,4-6 0,0-2 0,1 2 0,3 0 0,-1 0 0,0 5 0,4-7 0,-5 9 0,3-6 0,-4 7 0,0 0 0,6-6 0,-1 7 0,7-7 0,1 4 0,1-2 0,2 2 0,-1 1 0,2 2 0,-2-2 0,3-3 0,-2-4 0,2-2 0,0 3 0,1-2 0,0 4 0,2-2 0,-1 0 0,1-2 0,1-5 0,-1-1 0,0-4 0,2 2 0,1-1 0,3 0 0,0 0 0,0 1 0,1-2 0,1 4 0,6 1 0,-3-3 0,9 4 0,-3-6 0,9 2 0,0-3 0,0-1 0,4-1 0,2 0 0,7 0 0,-1-1 0,6-1 0,-4-1 0,6-3 0,5 2 0,-4-3 0,14 3 0,-3-3 0,9 1 0,-3-2 0,-7 0 0,4 0 0,-3 0 0,9-2 0,-3-1 0,-7-2 0,0 0 0,0 1 0,3-3 0,14 1 0,-12-3 0,19-4 0,-12-1 0,14-4 0,-7 4 0,-4 4 0,9-1 0,-3-2 0,-32 5 0,0-2 0,36-11 0,-35 9 0,0-1 0,35-12 0,11-3 0,-45 13 0,0-1 0,32-14 0,-29 13 0,1-1 0,-2-1 0,1-1 0,7 0 0,0-1 0,2-2 0,-2 0 0,-13 5 0,0 0 0,0-2 0,-2-1 0,31-14 0,7-7 0,3-2 0,-14 4 0,-26 17 0,1 1 0,33-19 0,-34 18 0,0 0 0,33-20 0,-9 0 0,0 1 0,4-1 0,12 1 0,-41 19 0,0-1 0,36-15 0,-3-9 0,-9 5 0,6-6 0,1 1 0,-6 5 0,4-7 0,-11 10 0,9-10 0,-20 14 0,1-2 0,-14 7 0,11-2 0,-1-1 0,-4 6 0,-1-3 0,-9 5 0,6-5 0,1-2 0,-1 3 0,4-8 0,0 5 0,-2-4 0,3-5 0,-9 10 0,6-12 0,-4 5 0,10-6 0,-3 0 0,-4 2 0,-2 0 0,-7 0 0,0 0 0,-1 1 0,-5 7 0,2-5 0,1 2 0,-2-5 0,-3 5 0,-3 1 0,-7 4 0,0 2 0,0-3 0,-4 2 0,7-10 0,-5-4 0,1-7 0,-6 7 0,-4 4 0,-4 8 0,-1 2 0,0 1 0,0-3 0,0 7 0,0-3 0,-1 9 0,-1-1 0,-1 3 0,-1 3 0,1 2 0,-2-1 0,-1 0 0,-4-3 0,-5-2 0,-6-5 0,-1-1 0,2 3 0,0 0 0,9 7 0,-11-5 0,2 0 0,-14-6 0,1 5 0,-11-5 0,5 5 0,-7-3 0,5 4 0,2-2 0,-8-3 0,4-1 0,-5-2 0,4 6 0,4 6 0,-2 5 0,2 4 0,-8 3 0,-4-5 0,2 4 0,-14-6 0,10 5 0,-4 0 0,4 5 0,10 0 0,-6 2 0,4 0 0,-5 0 0,-1 0 0,4 0 0,3 2 0,2-2 0,5 4 0,-3-4 0,6 2 0,-10 0 0,2-1 0,-3 2 0,4 0 0,0 1 0,2 0 0,-6-1 0,1 2 0,1-2 0,0 5 0,4 3 0,-3-2 0,1 5 0,1-5 0,-3 0 0,1-1 0,-3-2 0,3 5 0,6-3 0,-7 5 0,-3 0 0,-9 2 0,-5 3 0,14-6 0,-2 3 0,17-5 0,7 2 0,4-1 0,5 2 0,-6-2 0,-1 3 0,-5-4 0,3 2 0,-3 0 0,6 4 0,-8 3 0,-1 5 0,-2-5 0,-7 4 0,4-4 0,-4 2 0,6 0 0,2-2 0,4-2 0,-1-3 0,5-1 0,2-6 0,4-2 0,2-2 0,-3-2 0,2 0 0,0 1 0,5-2 0,1 3 0,6-3 0,2 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03.342"/>
    </inkml:context>
    <inkml:brush xml:id="br0">
      <inkml:brushProperty name="width" value="0.05" units="cm"/>
      <inkml:brushProperty name="height" value="0.05" units="cm"/>
      <inkml:brushProperty name="color" value="#F6630D"/>
    </inkml:brush>
  </inkml:definitions>
  <inkml:trace contextRef="#ctx0" brushRef="#br0">1 1 24575,'13'0'0,"-2"1"0,2-1 0,4 7 0,3-1 0,16 10 0,7 4 0,15 7 0,3 5 0,-2-3 0,-1 5 0,-10-5 0,4 5 0,-3 1 0,0-2 0,14 9 0,6 1 0,15 1 0,-10 1 0,-16-13 0,-11 0 0,-14-3 0,3-2 0,3 7 0,-4-7 0,14 12 0,8-1 0,1 0 0,-1-2 0,-7-8 0,-10 2 0,7 1 0,5 9 0,-2-5 0,18 14 0,-1-3 0,8 4 0,-6-3 0,-17-13 0,-5 0 0,-7-3 0,9 2 0,0 4 0,0-6 0,13 10 0,6-4 0,11 7 0,-4-5 0,-13-9 0,-9 2 0,-7-4 0,6 5 0,1 3 0,-3-3 0,12 7 0,-12-9 0,8 1 0,-14-6 0,0-4 0,-3 6 0,7 0 0,8 8 0,14 1 0,-2-1 0,4-3 0,-16-6 0,-5-2 0,-15-4 0,0 2 0,3 4 0,5 3 0,3-2 0,-3 0 0,-2-1 0,-1-3 0,2 7 0,1-4 0,-4 4 0,8 3 0,6 5 0,0 0 0,6 1 0,-19-10 0,0-4 0,-13-6 0,5 7 0,4 1 0,1 6 0,6 1 0,-1-3 0,-3 1 0,2-2 0,-10-4 0,9 6 0,0-1 0,10 8 0,-2-3 0,-1 0 0,-4-6 0,-1 3 0,7-1 0,-3 1 0,12 7 0,-10-9 0,8 11 0,-7-14 0,-4 2 0,2-6 0,5 8 0,2-6 0,5 10 0,-14-11 0,-2 0 0,-7-1 0,-2-5 0,3 5 0,-7-7 0,3-1 0,-4 2 0,2-2 0,6 6 0,1-1 0,5 4 0,0-4 0,-6-3 0,-3-1 0,-9-8 0,-4 2 0,-3-3 0,3 5 0,4 0 0,-1 1 0,3 0 0,-12-8 0,2 2 0,-10-7 0,-1-1 0,-3-1 0,-2 0 0,-1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29.780"/>
    </inkml:context>
    <inkml:brush xml:id="br0">
      <inkml:brushProperty name="width" value="0.05" units="cm"/>
      <inkml:brushProperty name="height" value="0.05" units="cm"/>
      <inkml:brushProperty name="color" value="#E71224"/>
    </inkml:brush>
  </inkml:definitions>
  <inkml:trace contextRef="#ctx0" brushRef="#br0">1207 47 24575,'-16'-3'0,"-7"-1"0,-2 2 0,-6-3 0,-3 0 0,5-1 0,-5 1 0,0 2 0,-6 0 0,-8 0 0,-4 1 0,6 0 0,-2 2 0,8 0 0,8-2 0,5 2 0,14-2 0,-1 4 0,-2 0 0,-6 3 0,-8-1 0,5 3 0,-10-1 0,13 3 0,-4 0 0,10-1 0,1 0 0,-1 0 0,-6 3 0,-7 5 0,-3 0 0,-4 7 0,10-5 0,3 2 0,9-4 0,1-1 0,2-2 0,-5 2 0,2 3 0,-2 2 0,2-2 0,3 2 0,1 0 0,3-1 0,0 5 0,-1-5 0,-3 7 0,0-5 0,0 5 0,2-5 0,2 6 0,-1 2 0,2 5 0,0 6 0,2-10 0,0 5 0,-1-9 0,2 8 0,0 6 0,5 3 0,5 12 0,-2 1 0,4 2 0,-4-3 0,-1-9 0,-1-4 0,0 0 0,0 4 0,3 1 0,4 13 0,0-6 0,4 16 0,-4-11 0,1-7 0,0-3 0,1-13 0,-1 6 0,8 0 0,-4-3 0,13 11 0,-3-8 0,4 4 0,-1-5 0,-6-7 0,7 6 0,-7-3 0,22 17 0,14 5 0,6 1 0,-20-27 0,2 1 0,-4-4 0,1 0 0,-2 1 0,0-2 0,30 21 0,-11-3 0,-11-5 0,15 3 0,9 7 0,-3-11 0,8 7 0,-14-10 0,-8-3 0,-6 0 0,-14-9 0,8 7 0,10 7 0,18 3 0,9 9 0,-6-11 0,-5 3 0,-14-8 0,-3 0 0,-1 2 0,4-1 0,12 4 0,8 0 0,0 4 0,-7-8 0,2 7 0,-5-8 0,9 1 0,-2-1 0,-4-7 0,1 1 0,-2-3 0,8 2 0,2 3 0,-9-6 0,12 3 0,-9-6 0,15 4 0,-4-3 0,-14 1 0,11 4 0,9 5 0,-32-11 0,1 0 0,1-2 0,0-1 0,8 3 0,-1-2 0,-12-4 0,-1-1 0,2-2 0,-1-1 0,30 10 0,-20-8 0,-6 6 0,0 1 0,12 9 0,14 0 0,-3-2 0,9-5 0,-7-2 0,-4-1 0,-5-1 0,-14-1 0,1 0 0,-9-3 0,3-2 0,-6-5 0,-7-3 0,0-2 0,-2-2 0,3 2 0,-10-3 0,-3 1 0,-8-1 0,-4 0 0,-2 0 0,-6-2 0,2-1 0,1-3 0,7 0 0,2-4 0,-2 2 0,-2-3 0,-5 3 0,0 1 0,-1 0 0,1 2 0,-2-2 0,3-1 0,1-1 0,1-2 0,3-2 0,3-2 0,4-6 0,2-2 0,-4 0 0,1-2 0,-7 4 0,0-1 0,-6 5 0,-2 4 0,-2 2 0,0 0 0,-1-1 0,1-2 0,-3 0 0,1-3 0,-1 1 0,1-3 0,5-3 0,-5 0 0,6-5 0,-7 5 0,1-1 0,-2 5 0,-1-1 0,0 3 0,0-3 0,1-2 0,-1-1 0,-1-4 0,1 4 0,-2 0 0,1 5 0,-1 0 0,0-3 0,-1-3 0,0-3 0,0-3 0,0 4 0,0-1 0,0 6 0,0 0 0,0 2 0,0-8 0,-1 1 0,-2-8 0,-2 4 0,-1 2 0,2 6 0,0 3 0,2 2 0,-1-1 0,0 0 0,-1-5 0,-1-3 0,-1-5 0,-2 1 0,3 4 0,-4-1 0,1 1 0,-3-5 0,-6-8 0,5 4 0,-9-9 0,6 7 0,-2-8 0,1 8 0,-2-10 0,-6 0 0,-3-9 0,-9-8 0,7 12 0,-5-10 0,-1 12 0,6-3 0,-14 0 0,14 11 0,-29-10 0,-13-15 0,30 32 0,-1 0 0,1-3 0,2 1 0,-20-17 0,15 11 0,0 1 0,-2-5 0,-10-6 0,-13-10 0,23 26 0,-2 0 0,3 2 0,1 1 0,0 1 0,3 2 0,-19-15 0,13 5 0,4 5 0,-6-6 0,-10-6 0,-13-6 0,30 24 0,-1 2 0,-31-18 0,9 6 0,23 14 0,12 4 0,5-1 0,-7 0 0,-3-6 0,-13-4 0,8 7 0,-4-2 0,14 8 0,-4 1 0,3-3 0,-8 1 0,-7-8 0,-22-9 0,22 15 0,0 0 0,-37-20 0,32 19 0,2 0 0,-27-18 0,-5 2 0,-3-6 0,-1 5 0,30 14 0,-3-2-374,-6-3 1,-2-2 373,-10-3 0,0-1 0,5 3 0,3 1 0,18 8 0,4 4 0,-20-7 0,35 16 0,5-1 0,1 3 0,2 0 747,-13-3-747,3 4 0,-4-2 0,10 4 0,5-1 0,1 3 0,-2-2 0,-5 2 0,4-2 0,-11 0 0,-10-3 0,-17-3 0,1 0 0,9 4 0,16 2 0,3 4 0,-5-4 0,-10 1 0,7-3 0,-6 3 0,19 0 0,6 2 0,11 2 0,8 1 0,0 0 0,-3 0 0,0 0 0,-5 0 0,3-1 0,-5 0 0,-2-2 0,-4 1 0,-12-2 0,4-1 0,-4 1 0,13 0 0,7 3 0,3-1 0,-1 2 0,-8-3 0,-4 1 0,-2-2 0,-2 1 0,9 1 0,3 0 0,9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33.751"/>
    </inkml:context>
    <inkml:brush xml:id="br0">
      <inkml:brushProperty name="width" value="0.05" units="cm"/>
      <inkml:brushProperty name="height" value="0.05" units="cm"/>
      <inkml:brushProperty name="color" value="#E71224"/>
    </inkml:brush>
  </inkml:definitions>
  <inkml:trace contextRef="#ctx0" brushRef="#br0">1518 1 24575,'-7'12'0,"-1"3"0,0 4 0,-6 4 0,-4 2 0,-4 3 0,-5 3 0,4-2 0,-6 4 0,8-2 0,-6 0 0,4 2 0,1-6 0,-2 3 0,1-2 0,-4 6 0,1 5 0,-2-3 0,2 3 0,-1-6 0,1 5 0,1-4 0,0 3 0,1 4 0,-3 4 0,1 2 0,0-7 0,0 0 0,2-6 0,-1 4 0,3 3 0,-3 0 0,-3 9 0,1-2 0,-3 3 0,6-7 0,0-6 0,-1 3 0,1-4 0,-8 11 0,7-8 0,-2 9 0,4 0 0,1-1 0,-1-1 0,4-9 0,-2-1 0,0 1 0,-5 4 0,-3 0 0,2-3 0,2-3 0,5-1 0,1-4 0,1 2 0,3-8 0,-2-1 0,0 1 0,2-5 0,4-3 0,5-7 0,2-3 0,1-2 0,0 1 0,0 2 0,-2 3 0,-2 8 0,-4 4 0,1 3 0,-1-4 0,7-8 0,1-7 0,3-8 0,-3-9 0,3 2 0,-5-6 0,4 1 0,-4-2 0,3-6 0,-3 1 0,2-3 0,-1 3 0,-2 3 0,2 2 0,0 7 0,2 1 0,0-3 0,2 0 0,0-8 0,-1 4 0,-1-2 0,0 6 0,1 2 0,1 4 0,-2 2 0,2-3 0,-3 2 0,3-8 0,-3 1 0,1-6 0,-3-1 0,2-1 0,-4-2 0,4 6 0,1 10 0,2 17 0,3 2 0,1 7 0,-1-7 0,0 1 0,1 5 0,-1 7 0,2-3 0,2 10 0,-2-8 0,3 4 0,-3-3 0,5 3 0,-2-1 0,2 1 0,-3-7 0,-2-8 0,0-8 0,0-7 0,3-4 0,0-3 0,11 0 0,-3-2 0,9 1 0,0-2 0,3-5 0,-6 3 0,-4 0 0,-8 6 0,-2 1 0,0 2 0,2-1 0,3-2 0,6 1 0,-1-3 0,2 2 0,-5-1 0,-4 3 0,-2 0 0,3-1 0,-5 3 0,2-5 0,-6-1 0,1-3 0,-3 3 0,-1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35.427"/>
    </inkml:context>
    <inkml:brush xml:id="br0">
      <inkml:brushProperty name="width" value="0.05" units="cm"/>
      <inkml:brushProperty name="height" value="0.05" units="cm"/>
      <inkml:brushProperty name="color" value="#E71224"/>
    </inkml:brush>
  </inkml:definitions>
  <inkml:trace contextRef="#ctx0" brushRef="#br0">0 4 24575,'11'0'0,"5"0"0,2 0 0,6 0 0,-8-1 0,3 0 0,-6 0 0,-2 1 0,3 0 0,-2 0 0,4 0 0,-3 0 0,0 0 0,1 0 0,4 2 0,6-2 0,0 3 0,1-1 0,-11 0 0,-5 1 0,-2 9 0,-4 1 0,5 14 0,-3-3 0,3 7 0,-4-5 0,3 2 0,-3-4 0,0-5 0,-2-6 0,-1-5 0,0-2 0,-1-1 0,2 2 0,-2 1 0,3 1 0,-3 3 0,2 1 0,-2 0 0,0-3 0,0 2 0,0-5 0,1 3 0,0-5 0,-1-2 0,-1-1 0,0-2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5:59.856"/>
    </inkml:context>
    <inkml:brush xml:id="br0">
      <inkml:brushProperty name="width" value="0.05" units="cm"/>
      <inkml:brushProperty name="height" value="0.05" units="cm"/>
      <inkml:brushProperty name="color" value="#F6630D"/>
    </inkml:brush>
  </inkml:definitions>
  <inkml:trace contextRef="#ctx0" brushRef="#br0">0 3283 24575,'10'1'0,"5"-3"0,-3-2 0,10-4 0,0-2 0,8-5 0,-1 0 0,0-2 0,-4 4 0,-2 0 0,-4 2 0,1 2 0,-2 0 0,2-1 0,6-4 0,1-2 0,1-2 0,-1-1 0,-6 2 0,3 0 0,-2 2 0,3 0 0,3 2 0,2-5 0,8-3 0,3-1 0,1-4 0,1 2 0,-1-2 0,-1 2 0,0 1 0,-8 4 0,10-3 0,-6 3 0,9-1 0,-8 2 0,-6 2 0,-3 0 0,0 1 0,4-6 0,5 2 0,5-3 0,-1 1 0,4-1 0,-5-2 0,-5 3 0,4-2 0,-7 6 0,7 0 0,-7 0 0,-4 2 0,-2-2 0,-4 2 0,1-1 0,1-2 0,0-1 0,4-1 0,2 0 0,7-1 0,-2 0 0,-2 1 0,0-1 0,-6 1 0,7 2 0,0-1 0,2 3 0,0-1 0,3-1 0,3-4 0,2-3 0,-1 1 0,-3-2 0,-3 3 0,3-3 0,3 1 0,-5 4 0,1 0 0,-8 3 0,1-3 0,-2 3 0,-4 1 0,0 1 0,0 1 0,3-5 0,0 3 0,8-8 0,-1 6 0,4-5 0,0 2 0,-8 2 0,1 1 0,-6 2 0,3 1 0,4-2 0,-1-3 0,11 0 0,-3 0 0,7 1 0,0 2 0,-3-1 0,6-2 0,1 1 0,7-4 0,-2 2 0,-5 2 0,-3 2 0,-3-1 0,5-2 0,-1-2 0,0 0 0,-2 1 0,-2-1 0,8 2 0,-4-1 0,-1 5 0,-7-1 0,-1 3 0,-2-2 0,10-8 0,-6 4 0,10-9 0,1 1 0,10-4 0,15 1 0,-12 2 0,10 0 0,-20 2 0,3-5 0,-7 6 0,10-7 0,-7 2 0,8-1 0,-8-5 0,-14 12 0,3-5 0,-9 8 0,11-7 0,-1 3 0,-3 0 0,-5 5 0,-7 6 0,5-2 0,1-1 0,4-3 0,5-7 0,5 0 0,8-6 0,12-1 0,-14 6 0,5 1 0,-16 7 0,3-1 0,3 0 0,-8 3 0,10-5 0,-3 1 0,2 2 0,-8 2 0,-17 11 0,-15 4 0,-11 4 0,-2 1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5.233"/>
    </inkml:context>
    <inkml:brush xml:id="br0">
      <inkml:brushProperty name="width" value="0.05" units="cm"/>
      <inkml:brushProperty name="height" value="0.05" units="cm"/>
      <inkml:brushProperty name="color" value="#E71224"/>
    </inkml:brush>
  </inkml:definitions>
  <inkml:trace contextRef="#ctx0" brushRef="#br0">1 0 24575,'9'8'0,"5"6"0,2 6 0,4 12 0,8 8 0,0 4 0,7 14 0,-6-10 0,-1 9 0,2 4 0,2 5 0,0 4 0,7 4 0,-8-11 0,1-1 0,-7-11 0,-5-8 0,5 10 0,1-6 0,6 13 0,1-7 0,-7-5 0,0-6 0,-11-8 0,2 1 0,-2-1 0,1 1 0,3 4 0,0 0 0,5 4 0,-2-1 0,-4-9 0,0-2 0,-5-7 0,0 0 0,2 3 0,-4-8 0,4 7 0,-4-4 0,4 5 0,-4-3 0,4 0 0,-3-3 0,1-2 0,-3 0 0,0-5 0,-4-2 0,1-2 0,-1 0 0,-2-1 0,0 0 0,1 0 0,0-2 0,0 2 0,0-2 0,0 0 0,-2-1 0,2-3 0,-3 3 0,0-2 0,3 2 0,2 1 0,3-1 0,-1 4 0,-2-5 0,-1 0 0,-4 1 0,3-1 0,-5 6 0,5-2 0,-5-1 0,1-2 0,-1-2 0,2 0 0,-2-1 0,2 1 0,-2-1 0,-2-1 0,0-2 0,-7-2 0,0 0 0,-5-1 0,0 1 0,-5-1 0,-10-3 0,1 2 0,-10 0 0,6 1 0,-3 2 0,4-1 0,5 2 0,4-1 0,2 0 0,3 0 0,3 1 0,4 0 0,0 0 0,-2 0 0,1 0 0,4 1 0,4 1 0,8 1 0,9 2 0,4-1 0,11 5 0,2-2 0,1 2 0,-1-1 0,-7-1 0,-2-1 0,-5-1 0,-2-2 0,-1-1 0,-4 1 0,8 2 0,-1 0 0,15 7 0,-11-5 0,3 1 0,-14-5 0,-4-1 0,-2-2 0,2 1 0,0-1 0,2 2 0,-2-2 0,-1-2 0,1-2 0,1-5 0,4-9 0,4-7 0,9-15 0,1 2 0,3-12 0,-5 13 0,-5-1 0,-6 12 0,-6 10 0,-4 8 0,0 4 0,-2-1 0,0 2 0,0-5 0,1 1 0,-1 0 0,2 1 0,-2 3 0,-2 1 0,1-1 0,-1 3 0,0-2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16.864"/>
    </inkml:context>
    <inkml:brush xml:id="br0">
      <inkml:brushProperty name="width" value="0.05" units="cm"/>
      <inkml:brushProperty name="height" value="0.05" units="cm"/>
      <inkml:brushProperty name="color" value="#E71224"/>
    </inkml:brush>
  </inkml:definitions>
  <inkml:trace contextRef="#ctx0" brushRef="#br0">653 128 24575,'-5'-3'0,"-2"1"0,6-1 0,-6 2 0,-2-3 0,-6 1 0,-1 0 0,-2 0 0,3 1 0,1-1 0,-1 3 0,2-3 0,-2 1 0,2-1 0,-5-1 0,-5-1 0,-8-1 0,-4-2 0,1 1 0,8 3 0,-1 1 0,12 2 0,-10-2 0,9 3 0,-3-3 0,7 2 0,1-1 0,2 1 0,4 0 0,2-1 0,-2 2 0,0-3 0,-4 3 0,-3-3 0,-1 0 0,-5-5 0,0 3 0,-7-5 0,9 6 0,2-2 0,9 6 0,2 8 0,3 9 0,-3 13 0,0 10 0,-1 6 0,0-3 0,-1 7 0,1-9 0,1 9 0,2-9 0,1-1 0,0-4 0,0-4 0,-2-1 0,2-8 0,-2-3 0,2-8 0,-3-4 0,2-4 0,-2-4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38.635"/>
    </inkml:context>
    <inkml:brush xml:id="br0">
      <inkml:brushProperty name="width" value="0.05" units="cm"/>
      <inkml:brushProperty name="height" value="0.05" units="cm"/>
      <inkml:brushProperty name="color" value="#004F8B"/>
    </inkml:brush>
  </inkml:definitions>
  <inkml:trace contextRef="#ctx0" brushRef="#br0">1 2353 24575,'11'-6'0,"5"-6"0,5-4 0,15-12 0,12-14 0,22-13 0,4-7 0,-33 31 0,1-1 0,1-2 0,1 1 0,0 2 0,0 0 0,1-1 0,-1-1 0,0 0 0,-1 0 0,33-29 0,-30 23 0,2-1 0,-4 0 0,2 0 0,6-3 0,0 0 0,-3 1 0,-2 1 0,-8 7 0,-2 2 0,3-3 0,-2 2 0,24-20 0,6-4 0,-5 5 0,-5 1 0,-9 5 0,11-5 0,-9 7 0,10-3-6784,-9 4 6784,-9 8 0,3-4 0,1 4 0,2 3 0,6-4 0,-9 6 0,2-4 6784,-7-5-6784,8-10 0,1-5 0,0 3 0,12-2 0,-11 14 0,5-8 0,-10 9 0,-11 4 0,2-1 0,-5 2 0,0 3 0,2 0 0,-13 12 0,0 1 0,-14 8 0,-3 0 0,-1 3 0,-2 1 0,0 3 0,-1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18:16:48.230"/>
    </inkml:context>
    <inkml:brush xml:id="br0">
      <inkml:brushProperty name="width" value="0.05" units="cm"/>
      <inkml:brushProperty name="height" value="0.05" units="cm"/>
      <inkml:brushProperty name="color" value="#33CCFF"/>
    </inkml:brush>
  </inkml:definitions>
  <inkml:trace contextRef="#ctx0" brushRef="#br0">366 10 24575,'-5'-3'0,"-1"-1"0,1 2 0,0 1 0,-1 1 0,1 0 0,-4 0 0,-1 0 0,-9 0 0,-1 0 0,0 0 0,4 0 0,8 1 0,2 0 0,1 0 0,-3 1 0,0 0 0,-3 1 0,2 0 0,-2 2 0,4 0 0,-2 3 0,-1 1 0,-2 7 0,-6 5 0,2-1 0,-5 10 0,8-8 0,-3 7 0,7-3 0,0-3 0,2-1 0,2 1 0,-1-2 0,2 1 0,1-3 0,0-1 0,1-2 0,0 2 0,1 3 0,1 2 0,0 5 0,0 1 0,0-3 0,1 2 0,1-5 0,2 0 0,-1 0 0,2-6 0,3-1 0,2-6 0,2 1 0,0-5 0,-2 2 0,7 3 0,-3-1 0,3 2 0,-2 0 0,-2-6 0,3 4 0,-2-5 0,1 2 0,-6-4 0,1-2 0,-3 1 0,1-2 0,-1 2 0,0-2 0,3 1 0,-2 1 0,3 0 0,-1-1 0,1-1 0,2 0 0,0 0 0,4 0 0,-1 0 0,0-1 0,-1-3 0,2 1 0,-3-2 0,1 2 0,-3-2 0,0 2 0,1-5 0,1 1 0,-2-1 0,4 0 0,-6 1 0,1 1 0,-3 2 0,-1-1 0,-1 1 0,-1-1 0,3-3 0,-1 0 0,2-3 0,2-1 0,0-1 0,-3 3 0,-1-1 0,-2 0 0,2-1 0,-2-1 0,0 0 0,-2 1 0,0-1 0,-1-2 0,1 2 0,-3-2 0,3 1 0,-1-1 0,1 0 0,-1 2 0,-1 2 0,1 4 0,-2 0 0,2 3 0,-4-2 0,2 1 0,-2-3 0,2-2 0,0-4 0,0-6 0,0 0 0,0-3 0,0 5 0,0 0 0,0 3 0,0 2 0,0 2 0,0 4 0,0 0 0,-1 1 0,-1 0 0,-1 0 0,1-1 0,-1 1 0,1-1 0,-1 1 0,0 1 0,0-2 0,1 2 0,-4-1 0,2-1 0,-4 1 0,0-1 0,3 4 0,-3-2 0,5 5 0,-2-3 0,0 1 0,-1-1 0,-2-1 0,-2-2 0,2 3 0,0-1 0,3 3 0,0 0 0,2 1 0,-1-2 0,1 2 0,-1-1 0,1-1 0,-2 2 0,1-2 0,-4 2 0,-2-1 0,-7-1 0,1-1 0,-4-1 0,5 2 0,4-1 0,3 3 0,2-1 0,-1 1 0,-3-2 0,-3 0 0,-1 1 0,0-1 0,6 2 0,4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6:18:41.908"/>
    </inkml:context>
    <inkml:brush xml:id="br0">
      <inkml:brushProperty name="width" value="0.05" units="cm"/>
      <inkml:brushProperty name="height" value="0.05" units="cm"/>
      <inkml:brushProperty name="color" value="#F6630D"/>
    </inkml:brush>
  </inkml:definitions>
  <inkml:trace contextRef="#ctx0" brushRef="#br0">1 46 24575,'13'0'0,"-2"0"0,7 0 0,4 0 0,11 0 0,5-2 0,0 0 0,-7-1 0,-6 2 0,-5-1 0,0 2 0,3-2 0,-3 2 0,5-1 0,-1 0 0,-1 0 0,-1-1 0,-3 0 0,-1 0 0,-4 1 0,1 1 0,-1 0 0,3 0 0,-1 0 0,2-1 0,-1 0 0,-4 0 0,-2 1 0,-2 0 0,3-2 0,5 2 0,5-3 0,3 2 0,1 0 0,-3 1 0,-2-2 0,-4 2 0,0-1 0,0 1 0,3 0 0,8 0 0,1 0 0,8 0 0,-7 0 0,-5 0 0,-8 0 0,1 0 0,1 0 0,9 0 0,7 0 0,0 0 0,1 0 0,-10 0 0,-7 0 0,-5 0 0,-4 0 0,3 0 0,6 0 0,3 0 0,8 0 0,0 0 0,6 0 0,-4 0 0,7 0 0,-1 0 0,7 0 0,-4 0 0,3 0 0,-1 0 0,-3 0 0,2 0 0,-14 0 0,-4 0 0,-8 0 0,6 0 0,5 0 0,5 0 0,7 0 0,-7 0 0,2-2 0,-3 2 0,-2-2 0,-5 2 0,-4 0 0,-7 0 0,-2 0 0,0 0 0,1 0 0,-1 0 0,-1-2 0,-2 2 0,-1-1 0,-1 1 0,0 0 0,3 0 0,2 0 0,-4 0 0,1 0 0,-5-2 0,10 2 0,-4-2 0,3 2 0,-8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6:18:49.603"/>
    </inkml:context>
    <inkml:brush xml:id="br0">
      <inkml:brushProperty name="width" value="0.05" units="cm"/>
      <inkml:brushProperty name="height" value="0.05" units="cm"/>
      <inkml:brushProperty name="color" value="#F6630D"/>
    </inkml:brush>
  </inkml:definitions>
  <inkml:trace contextRef="#ctx0" brushRef="#br0">173 4725 24575,'0'-8'0,"0"2"0,0-3 0,0 2 0,-1-2 0,0-1 0,0-3 0,1 1 0,0-3 0,0 0 0,0-1 0,0-1 0,0-3 0,0-2 0,0-3 0,0-1 0,0 5 0,0-2 0,0 7 0,1-4 0,0-1 0,0 2 0,-1-8 0,0 8 0,0-7 0,-1 8 0,1 2 0,-2 0 0,2-1 0,-1 1 0,0-6 0,0 0 0,1-1 0,0-2 0,0-1 0,0-3 0,0 0 0,0 1 0,0 0 0,0-1 0,1 0 0,2-1 0,0 6 0,1-4 0,-2 2 0,-1-2 0,-1-1 0,0-2 0,-1 9 0,1-5 0,-2 5 0,2-3 0,-1-1 0,0 3 0,0-2 0,1 6 0,0-2 0,0 3 0,0 0 0,0-5 0,0-5 0,-2-4 0,1-5 0,-1 0 0,2 8 0,0-1 0,0 9 0,0 0 0,0 1 0,0 4 0,0-6 0,0 0 0,0-3 0,0-1 0,0 3 0,0-2 0,0 4 0,0 0 0,0 5 0,2 0 0,-2 2 0,3 0 0,-3 0 0,2-3 0,-2 0 0,1-2 0,0-2 0,0-2 0,-1-6 0,0 3 0,-1 2 0,0 0 0,0 6 0,1-1 0,0 3 0,0 2 0,0-3 0,-2-6 0,0 1 0,-2-11 0,0 6 0,2-1 0,1 5 0,-1 5 0,2 2 0,-2 0 0,2-1 0,-1-4 0,0-2 0,0-5 0,1-1 0,5-2 0,0-1 0,1 1 0,-3 0 0,-3-3 0,0 2 0,0 1 0,0 2 0,-1 1 0,-3 2 0,1-2 0,-1 4 0,3 4 0,0-3 0,-1-1 0,2-7 0,-2-3 0,2 2 0,0-4 0,0 4 0,0-3 0,0 2 0,0 1 0,0 1 0,0 0 0,0-3 0,0-1 0,0-4 0,0 1 0,0-6 0,0 0 0,0-4 0,0 0 0,0 5 0,0-2 0,0 5 0,0-3 0,0 1 0,0 1 0,0-1 0,2 0 0,0-4 0,3 0 0,-3-1 0,0 6 0,-2-1 0,0 7 0,2 2 0,-2 6 0,2 5 0,-2 5 0,1 5 0,0-2 0,0 4 0,-1 0 0,0 4 0,0 1 0,0 2 0,0-1 0,0 1 0,0 0 0,0 0 0,0-2 0,0 1 0,0-2 0,0 1 0,0-1 0,-1-2 0,0-2 0,0-5 0,1-2 0,0-1 0,0 2 0,0 4 0,0 4 0,-2 5 0,2-1 0,-2 1 0,4-3 0,0 3 0,1-2 0,0 2 0,-1 0 0,-1-1 0,1 1 0,-2 0 0,3 0 0,-1-2 0,0 1 0,1 0 0,-3 0 0,3 1 0,-1 0 0,-1 0 0,1-1 0,1 1 0,-1-2 0,3 2 0,-4-2 0,1 2 0,-2 0 0,1-1 0,0 1 0,2-3 0,-2 2 0,1-5 0,1 2 0,-3-2 0,2 0 0,-2 1 0,1-1 0,0-1 0,2 0 0,-3 2 0,1 3 0,-1 2 0,0 0 0,0-1 0,-1 0 0,-1-1 0,-3-3 0,2-1 0,-2 1 0,3 0 0,-1 0 0,0 2 0,-2-5 0,-1 2 0,1-1 0,0 2 0,3 3 0,-2 1 0,2 2 0,-2-1 0,2 1 0,-2-2 0,-1 0 0,-1-4 0,1 4 0,1-2 0,2 4 0,0 1 0,-1 1 0,-1 0 0,1 0 0,-2 0 0,2 0 0,0-1 0,0 0 0,-1 0 0,-1 2 0,-3 0 0,2 0 0,-1-1 0,2 0 0,2 0 0,0 1 0,-2 1 0,2 0 0,-3 1 0,2 0 0,-1 1 0,-1 2 0,1-2 0,-3 2 0,3-1 0,0 0 0,3 1 0,-1-1 0,2 0 0,-3 1 0,1-1 0,1 2 0,-1-1 0,3-1 0,-1 1 0,-1 1 0,0 0 0,1 3 0,-1-4 0,1 3 0,0-5 0,0 2 0,1-1 0,0 1 0,0 1 0,0-1 0,0 1 0,0-2 0,0 1 0,0-2 0,0 3 0,0-1 0,0 3 0,0-2 0,0-1 0,1-1 0,0-2 0,0 0 0,-1 1 0,0-1 0,2 0 0,-1 0 0,3-1 0,-3 1 0,1 0 0,2 4 0,-1 0 0,3-2 0,-4-1 0,1-4 0,-2 2 0,3-2 0,-1 0 0,0 1 0,3 1 0,0 1 0,0 1 0,-1-3 0,-1 1 0,0-2 0,1 0 0,-2 0 0,0 0 0,0 0 0,1 0 0,-1 0 0,0 0 0,3 0 0,4 0 0,0 0 0,0 0 0,-2 0 0,-5 0 0,2 0 0,-2 0 0,2 0 0,-1 0 0,0 0 0,-2-2 0,-2 2 0,-2-1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6:18:54.024"/>
    </inkml:context>
    <inkml:brush xml:id="br0">
      <inkml:brushProperty name="width" value="0.05" units="cm"/>
      <inkml:brushProperty name="height" value="0.05" units="cm"/>
      <inkml:brushProperty name="color" value="#F6630D"/>
    </inkml:brush>
  </inkml:definitions>
  <inkml:trace contextRef="#ctx0" brushRef="#br0">5550 1 24575,'-15'5'0,"-1"-1"0,5 0 0,-2-1 0,-2-1 0,2 0 0,-1-1 0,1 2 0,0-3 0,0 3 0,-2-3 0,1 2 0,-4-1 0,-1 1 0,-8 0 0,2 1 0,-8-3 0,4 2 0,3-2 0,1 0 0,6 0 0,0 0 0,-2 0 0,-5 0 0,2 0 0,-3 0 0,6 0 0,-4 0 0,2 0 0,0 0 0,-2 0 0,-9 0 0,-6 0 0,-7 0 0,2 0 0,3 0 0,9 0 0,-3 0 0,5 0 0,-6 0 0,2 0 0,-4 0 0,7 0 0,-2 0 0,-2 0 0,3 0 0,-6 0 0,7 0 0,-4 0 0,-3 0 0,5 0 0,-4 0 0,7 2 0,-6-2 0,-3 4 0,-3-3 0,5 0 0,0-1 0,1 0 0,-1 0 0,1 0 0,1 0 0,1 0 0,1 0 0,-3 0 0,10 0 0,0 0 0,8 0 0,0 0 0,-2 0 0,-7 0 0,1 0 0,-4 0 0,5 0 0,-4 0 0,0 0 0,-4 0 0,0 0 0,-3 0 0,-3 0 0,0 0 0,3 0 0,8 0 0,2 0 0,4 0 0,-3 2 0,-2-1 0,7 0 0,-6-1 0,13 0 0,-6 0 0,5 0 0,-5 0 0,1 0 0,-14 0 0,-2 0 0,-14 0 0,3 0 0,1 0 0,8 0 0,5 0 0,2 0 0,-2 0 0,0 0 0,-7 0 0,7 0 0,-5 0 0,9 0 0,-1 0 0,6 0 0,-4 0 0,3 0 0,-7 0 0,5 0 0,-2 0 0,2 0 0,-2 0 0,-1 0 0,0 0 0,3 0 0,5 0 0,3 0 0,-4 0 0,-8-2 0,-10 2 0,2-2 0,-1 2 0,7 0 0,1 0 0,2 0 0,7-2 0,2 2 0,5-1 0,-3 1 0,-3-2 0,0 2 0,-6-2 0,-5 2 0,-5 0 0,-6 0 0,10 0 0,5 0 0,8 0 0,4 0 0,-2 0 0,0 0 0,-3 0 0,-2-2 0,-13 2 0,0-2 0,-9 2 0,3 0 0,9 0 0,-2 0 0,15-1 0,-7 1 0,6-2 0,-2 2 0,-3-2 0,3 2 0,0-2 0,-2 2 0,6 0 0,-3 0 0,4 0 0,-5 0 0,-5 0 0,3 0 0,-5 0 0,7 0 0,0 0 0,2 0 0,-1 0 0,0 0 0,-6 0 0,2 0 0,0 0 0,4 0 0,5 0 0,1 0 0,1 0 0,-1 0 0,-1 0 0,-1 0 0,3 0 0,1 0 0,-2 0 0,-4 0 0,-10 0 0,2 0 0,-10 0 0,15 0 0,2 0 0,12 0 0,4 0 0,0 0 0,-1 0 0,-5 0 0,-3-1 0,2 1 0,2-2 0,3 2 0,1 0 0,0 0 0,-4-1 0,1 0 0,-2-2 0,3 3 0,3-1 0,-1 1 0,0 0 0,0 0 0,0 0 0,2 0 0,-1 0 0,2 0 0,-3 0 0,-2 0 0,-2 0 0,1 0 0,3 0 0,3 0 0,-2 0 0,2 0 0,-3 0 0,1-2 0,1 2 0,1-2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7:49:35.825"/>
    </inkml:context>
    <inkml:brush xml:id="br0">
      <inkml:brushProperty name="width" value="0.05" units="cm"/>
      <inkml:brushProperty name="height" value="0.05" units="cm"/>
      <inkml:brushProperty name="color" value="#F6630D"/>
    </inkml:brush>
  </inkml:definitions>
  <inkml:trace contextRef="#ctx0" brushRef="#br0">84 2337 24575,'-1'-9'0,"1"0"0,-3-2 0,2 1 0,0 2 0,1-3 0,0 0 0,-2-8 0,2 1 0,-2-6 0,2 2 0,0-6 0,-1 2 0,0-2 0,0 2 0,1 0 0,0 0 0,0 1 0,0 2 0,0-3 0,0 3 0,0 0 0,0-2 0,1 4 0,1-4 0,2 2 0,-2-3 0,-1 1 0,-1 3 0,0-3 0,2 1 0,-2-2 0,2 0 0,-2-1 0,2 1 0,-2-3 0,2-5 0,0 8 0,-2-10 0,2 1 0,0-5 0,-2-2 0,2 1 0,-2-1 0,0 2 0,0-2 0,0-4 0,0 8 0,0-3 0,0 6 0,0-2 0,0 3 0,0 3 0,0 0 0,0 5 0,0-3 0,0 6 0,0 1 0,0 1 0,0 1 0,0-2 0,0 3 0,0-6 0,2 6 0,-2 0 0,1 3 0,-1 4 0,0 1 0,0 3 0,0-2 0,0 4 0,0-2 0,0 3 0,0-2 0,0 4 0,0-3 0,0 2 0,0-1 0,0 2 0,0 0 0,0 0 0,2-2 0,-2 1 0,2-2 0,-2 0 0,0-1 0,0-4 0,0 2 0,0-3 0,0 3 0,0-2 0,0 3 0,0-2 0,0-1 0,0 1 0,0 0 0,0 3 0,0 0 0,0 2 0,0 0 0,0 2 0,0 0 0,0 0 0,0-1 0,0 0 0,0-1 0,-2-2 0,2 2 0,-2-1 0,2 1 0,0-3 0,0 3 0,0-2 0,0 3 0,0 0 0,0-3 0,0 3 0,0-2 0,0 2 0,0 1 0,6-2 0,-3 2 0,8-2 0,-6 0 0,1 3 0,1-2 0,-4 4 0,2-3 0,-2 1 0,2 0 0,-2 1 0,2-1 0,-2 0 0,2-1 0,0 0 0,8 0 0,-3-1 0,4 0 0,-6 1 0,-4 1 0,-2 0 0,2-1 0,-1-2 0,1 0 0,-1-1 0,-1 1 0,0 0 0,-1-2 0,0 4 0,0-3 0,-1 2 0,0-1 0,0 2 0,0-1 0,0-3 0,0-3 0,0-1 0,0 1 0,0 0 0,0 4 0,0-1 0,0 2 0,0 1 0,0 0 0,0 0 0,0-1 0,0 0 0,0 0 0,0 2 0,0-1 0,-1 3 0,0-2 0,-2 1 0,1-3 0,-1 2 0,-1-3 0,-3 2 0,0-2 0,2 2 0,-1 1 0,6 0 0,-6 1 0,2 0 0,-1 0 0,1 0 0,0 0 0,3-1 0,-2 3 0,-1-2 0,1 2 0,-2 0 0,2 0 0,-2 0 0,0 0 0,0 0 0,0 0 0,1 0 0,-3-1 0,0 1 0,1-2 0,1 2 0,1 0 0,0 0 0,-1 0 0,-1 3 0,-1 1 0,-4 1 0,0 1 0,-1-3 0,1 2 0,4-2 0,2 1 0,4-1 0,-2 0 0,2 0 0,-4 0 0,2 4 0,-1-2 0,0 1 0,1 1 0,1-4 0,0 3 0,1-2 0,-2 1 0,3-2 0,-1 0 0,1 0 0,0 2 0,0-1 0,0 2 0,0 0 0,0 1 0,0 1 0,0-1 0,0-2 0,0-1 0,0 1 0,0 0 0,0 0 0,0 3 0,0-3 0,0 1 0,0-1 0,0-2 0,0 1 0,0 0 0,0 0 0,0 2 0,1-2 0,-1 2 0,2-3 0,-2 2 0,1-2 0,0 1 0,1 2 0,0-2 0,0 2 0,1-3 0,-3 0 0,3-1 0,-1 2 0,3 0 0,-3 1 0,4 0 0,-4-4 0,1 1 0,-2-2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7:49:38.401"/>
    </inkml:context>
    <inkml:brush xml:id="br0">
      <inkml:brushProperty name="width" value="0.05" units="cm"/>
      <inkml:brushProperty name="height" value="0.05" units="cm"/>
      <inkml:brushProperty name="color" value="#F6630D"/>
    </inkml:brush>
  </inkml:definitions>
  <inkml:trace contextRef="#ctx0" brushRef="#br0">2089 4 24575,'-17'-1'0,"3"0"0,-4 0 0,4 1 0,1 0 0,0 0 0,-10 0 0,-5 2 0,-7-2 0,-5 2 0,6 0 0,5 0 0,2 1 0,8-1 0,-6 2 0,3-4 0,-6 2 0,2-2 0,-2 0 0,4 1 0,4-1 0,0 3 0,2-1 0,-7 0 0,1 1 0,-4-2 0,2 0 0,4 1 0,0-2 0,4 2 0,-7-2 0,1 1 0,-2 0 0,-1 2 0,0-3 0,-4 2 0,2-2 0,3 0 0,4 0 0,-1 2 0,0-2 0,-3 2 0,-4-2 0,0 0 0,-1 0 0,3 0 0,2 0 0,-2 0 0,1 0 0,-3 0 0,6 0 0,1 0 0,6 0 0,4 0 0,3 0 0,2 0 0,1 0 0,-5 0 0,-5 0 0,-5 0 0,-1 1 0,2 0 0,6 0 0,0-1 0,0 0 0,-6 0 0,-2 0 0,1 0 0,2 0 0,3 0 0,4 0 0,-2 0 0,-3 0 0,-8 0 0,-6 0 0,0 0 0,5 0 0,8 0 0,5-1 0,2 0 0,-2-2 0,2 3 0,1-3 0,3 3 0,3-2 0,-1 2 0,-2 0 0,-12 0 0,-3 0 0,-3 0 0,2-1 0,2 1 0,5-2 0,-5 1 0,8 0 0,1 0 0,7 1 0,1 0 0,2 0 0,-2-2 0,-2 2 0,1-1 0,-2-1 0,1 2 0,5-2 0,-1 2 0,5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35:54.364"/>
    </inkml:context>
    <inkml:brush xml:id="br0">
      <inkml:brushProperty name="width" value="0.05" units="cm"/>
      <inkml:brushProperty name="height" value="0.05" units="cm"/>
      <inkml:brushProperty name="color" value="#F6630D"/>
    </inkml:brush>
  </inkml:definitions>
  <inkml:trace contextRef="#ctx0" brushRef="#br0">84 2337 24575,'-1'-9'0,"1"0"0,-3-2 0,2 1 0,0 2 0,1-3 0,0 0 0,-2-8 0,2 1 0,-2-6 0,2 2 0,0-6 0,-1 2 0,0-2 0,0 2 0,1 0 0,0 0 0,0 1 0,0 2 0,0-3 0,0 3 0,0 0 0,0-2 0,1 4 0,1-4 0,2 2 0,-2-3 0,-1 1 0,-1 3 0,0-3 0,2 1 0,-2-2 0,2 0 0,-2-1 0,2 1 0,-2-3 0,2-5 0,0 8 0,-2-10 0,2 1 0,0-5 0,-2-2 0,2 1 0,-2-1 0,0 2 0,0-2 0,0-4 0,0 8 0,0-3 0,0 6 0,0-2 0,0 3 0,0 3 0,0 0 0,0 5 0,0-3 0,0 6 0,0 1 0,0 1 0,0 1 0,0-2 0,0 3 0,0-6 0,2 6 0,-2 0 0,1 3 0,-1 4 0,0 1 0,0 3 0,0-2 0,0 4 0,0-2 0,0 3 0,0-2 0,0 4 0,0-3 0,0 2 0,0-1 0,0 2 0,0 0 0,0 0 0,2-2 0,-2 1 0,2-2 0,-2 0 0,0-1 0,0-4 0,0 2 0,0-3 0,0 3 0,0-2 0,0 3 0,0-2 0,0-1 0,0 1 0,0 0 0,0 3 0,0 0 0,0 2 0,0 0 0,0 2 0,0 0 0,0 0 0,0-1 0,0 0 0,0-1 0,-2-2 0,2 2 0,-2-1 0,2 1 0,0-3 0,0 3 0,0-2 0,0 3 0,0 0 0,0-3 0,0 3 0,0-2 0,0 2 0,0 1 0,6-2 0,-3 2 0,8-2 0,-6 0 0,1 3 0,1-2 0,-4 4 0,2-3 0,-2 1 0,2 0 0,-2 1 0,2-1 0,-2 0 0,2-1 0,0 0 0,8 0 0,-3-1 0,4 0 0,-6 1 0,-4 1 0,-2 0 0,2-1 0,-1-2 0,1 0 0,-1-1 0,-1 1 0,0 0 0,-1-2 0,0 4 0,0-3 0,-1 2 0,0-1 0,0 2 0,0-1 0,0-3 0,0-3 0,0-1 0,0 1 0,0 0 0,0 4 0,0-1 0,0 2 0,0 1 0,0 0 0,0 0 0,0-1 0,0 0 0,0 0 0,0 2 0,0-1 0,-1 3 0,0-2 0,-2 1 0,1-3 0,-1 2 0,-1-3 0,-3 2 0,0-2 0,2 2 0,-1 1 0,6 0 0,-6 1 0,2 0 0,-1 0 0,1 0 0,0 0 0,3-1 0,-2 3 0,-1-2 0,1 2 0,-2 0 0,2 0 0,-2 0 0,0 0 0,0 0 0,0 0 0,1 0 0,-3-1 0,0 1 0,1-2 0,1 2 0,1 0 0,0 0 0,-1 0 0,-1 3 0,-1 1 0,-4 1 0,0 1 0,-1-3 0,1 2 0,4-2 0,2 1 0,4-1 0,-2 0 0,2 0 0,-4 0 0,2 4 0,-1-2 0,0 1 0,1 1 0,1-4 0,0 3 0,1-2 0,-2 1 0,3-2 0,-1 0 0,1 0 0,0 2 0,0-1 0,0 2 0,0 0 0,0 1 0,0 1 0,0-1 0,0-2 0,0-1 0,0 1 0,0 0 0,0 0 0,0 3 0,0-3 0,0 1 0,0-1 0,0-2 0,0 1 0,0 0 0,0 0 0,0 2 0,1-2 0,-1 2 0,2-3 0,-2 2 0,1-2 0,0 1 0,1 2 0,0-2 0,0 2 0,1-3 0,-3 0 0,3-1 0,-1 2 0,3 0 0,-3 1 0,4 0 0,-4-4 0,1 1 0,-2-2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35:54.365"/>
    </inkml:context>
    <inkml:brush xml:id="br0">
      <inkml:brushProperty name="width" value="0.05" units="cm"/>
      <inkml:brushProperty name="height" value="0.05" units="cm"/>
      <inkml:brushProperty name="color" value="#F6630D"/>
    </inkml:brush>
  </inkml:definitions>
  <inkml:trace contextRef="#ctx0" brushRef="#br0">2089 4 24575,'-17'-1'0,"3"0"0,-4 0 0,4 1 0,1 0 0,0 0 0,-10 0 0,-5 2 0,-7-2 0,-5 2 0,6 0 0,5 0 0,2 1 0,8-1 0,-6 2 0,3-4 0,-6 2 0,2-2 0,-2 0 0,4 1 0,4-1 0,0 3 0,2-1 0,-7 0 0,1 1 0,-4-2 0,2 0 0,4 1 0,0-2 0,4 2 0,-7-2 0,1 1 0,-2 0 0,-1 2 0,0-3 0,-4 2 0,2-2 0,3 0 0,4 0 0,-1 2 0,0-2 0,-3 2 0,-4-2 0,0 0 0,-1 0 0,3 0 0,2 0 0,-2 0 0,1 0 0,-3 0 0,6 0 0,1 0 0,6 0 0,4 0 0,3 0 0,2 0 0,1 0 0,-5 0 0,-5 0 0,-5 0 0,-1 1 0,2 0 0,6 0 0,0-1 0,0 0 0,-6 0 0,-2 0 0,1 0 0,2 0 0,3 0 0,4 0 0,-2 0 0,-3 0 0,-8 0 0,-6 0 0,0 0 0,5 0 0,8 0 0,5-1 0,2 0 0,-2-2 0,2 3 0,1-3 0,3 3 0,3-2 0,-1 2 0,-2 0 0,-12 0 0,-3 0 0,-3 0 0,2-1 0,2 1 0,5-2 0,-5 1 0,8 0 0,1 0 0,7 1 0,1 0 0,2 0 0,-2-2 0,-2 2 0,1-1 0,-2-1 0,1 2 0,5-2 0,-1 2 0,5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36:07.894"/>
    </inkml:context>
    <inkml:brush xml:id="br0">
      <inkml:brushProperty name="width" value="0.05" units="cm"/>
      <inkml:brushProperty name="height" value="0.05" units="cm"/>
      <inkml:brushProperty name="color" value="#F6630D"/>
    </inkml:brush>
  </inkml:definitions>
  <inkml:trace contextRef="#ctx0" brushRef="#br0">84 2337 24575,'-1'-9'0,"1"0"0,-3-2 0,2 1 0,0 2 0,1-3 0,0 0 0,-2-8 0,2 1 0,-2-6 0,2 2 0,0-6 0,-1 2 0,0-2 0,0 2 0,1 0 0,0 0 0,0 1 0,0 2 0,0-3 0,0 3 0,0 0 0,0-2 0,1 4 0,1-4 0,2 2 0,-2-3 0,-1 1 0,-1 3 0,0-3 0,2 1 0,-2-2 0,2 0 0,-2-1 0,2 1 0,-2-3 0,2-5 0,0 8 0,-2-10 0,2 1 0,0-5 0,-2-2 0,2 1 0,-2-1 0,0 2 0,0-2 0,0-4 0,0 8 0,0-3 0,0 6 0,0-2 0,0 3 0,0 3 0,0 0 0,0 5 0,0-3 0,0 6 0,0 1 0,0 1 0,0 1 0,0-2 0,0 3 0,0-6 0,2 6 0,-2 0 0,1 3 0,-1 4 0,0 1 0,0 3 0,0-2 0,0 4 0,0-2 0,0 3 0,0-2 0,0 4 0,0-3 0,0 2 0,0-1 0,0 2 0,0 0 0,0 0 0,2-2 0,-2 1 0,2-2 0,-2 0 0,0-1 0,0-4 0,0 2 0,0-3 0,0 3 0,0-2 0,0 3 0,0-2 0,0-1 0,0 1 0,0 0 0,0 3 0,0 0 0,0 2 0,0 0 0,0 2 0,0 0 0,0 0 0,0-1 0,0 0 0,0-1 0,-2-2 0,2 2 0,-2-1 0,2 1 0,0-3 0,0 3 0,0-2 0,0 3 0,0 0 0,0-3 0,0 3 0,0-2 0,0 2 0,0 1 0,6-2 0,-3 2 0,8-2 0,-6 0 0,1 3 0,1-2 0,-4 4 0,2-3 0,-2 1 0,2 0 0,-2 1 0,2-1 0,-2 0 0,2-1 0,0 0 0,8 0 0,-3-1 0,4 0 0,-6 1 0,-4 1 0,-2 0 0,2-1 0,-1-2 0,1 0 0,-1-1 0,-1 1 0,0 0 0,-1-2 0,0 4 0,0-3 0,-1 2 0,0-1 0,0 2 0,0-1 0,0-3 0,0-3 0,0-1 0,0 1 0,0 0 0,0 4 0,0-1 0,0 2 0,0 1 0,0 0 0,0 0 0,0-1 0,0 0 0,0 0 0,0 2 0,0-1 0,-1 3 0,0-2 0,-2 1 0,1-3 0,-1 2 0,-1-3 0,-3 2 0,0-2 0,2 2 0,-1 1 0,6 0 0,-6 1 0,2 0 0,-1 0 0,1 0 0,0 0 0,3-1 0,-2 3 0,-1-2 0,1 2 0,-2 0 0,2 0 0,-2 0 0,0 0 0,0 0 0,0 0 0,1 0 0,-3-1 0,0 1 0,1-2 0,1 2 0,1 0 0,0 0 0,-1 0 0,-1 3 0,-1 1 0,-4 1 0,0 1 0,-1-3 0,1 2 0,4-2 0,2 1 0,4-1 0,-2 0 0,2 0 0,-4 0 0,2 4 0,-1-2 0,0 1 0,1 1 0,1-4 0,0 3 0,1-2 0,-2 1 0,3-2 0,-1 0 0,1 0 0,0 2 0,0-1 0,0 2 0,0 0 0,0 1 0,0 1 0,0-1 0,0-2 0,0-1 0,0 1 0,0 0 0,0 0 0,0 3 0,0-3 0,0 1 0,0-1 0,0-2 0,0 1 0,0 0 0,0 0 0,0 2 0,1-2 0,-1 2 0,2-3 0,-2 2 0,1-2 0,0 1 0,1 2 0,0-2 0,0 2 0,1-3 0,-3 0 0,3-1 0,-1 2 0,3 0 0,-3 1 0,4 0 0,-4-4 0,1 1 0,-2-2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8:36:07.895"/>
    </inkml:context>
    <inkml:brush xml:id="br0">
      <inkml:brushProperty name="width" value="0.05" units="cm"/>
      <inkml:brushProperty name="height" value="0.05" units="cm"/>
      <inkml:brushProperty name="color" value="#F6630D"/>
    </inkml:brush>
  </inkml:definitions>
  <inkml:trace contextRef="#ctx0" brushRef="#br0">2089 4 24575,'-17'-1'0,"3"0"0,-4 0 0,4 1 0,1 0 0,0 0 0,-10 0 0,-5 2 0,-7-2 0,-5 2 0,6 0 0,5 0 0,2 1 0,8-1 0,-6 2 0,3-4 0,-6 2 0,2-2 0,-2 0 0,4 1 0,4-1 0,0 3 0,2-1 0,-7 0 0,1 1 0,-4-2 0,2 0 0,4 1 0,0-2 0,4 2 0,-7-2 0,1 1 0,-2 0 0,-1 2 0,0-3 0,-4 2 0,2-2 0,3 0 0,4 0 0,-1 2 0,0-2 0,-3 2 0,-4-2 0,0 0 0,-1 0 0,3 0 0,2 0 0,-2 0 0,1 0 0,-3 0 0,6 0 0,1 0 0,6 0 0,4 0 0,3 0 0,2 0 0,1 0 0,-5 0 0,-5 0 0,-5 0 0,-1 1 0,2 0 0,6 0 0,0-1 0,0 0 0,-6 0 0,-2 0 0,1 0 0,2 0 0,3 0 0,4 0 0,-2 0 0,-3 0 0,-8 0 0,-6 0 0,0 0 0,5 0 0,8 0 0,5-1 0,2 0 0,-2-2 0,2 3 0,1-3 0,3 3 0,3-2 0,-1 2 0,-2 0 0,-12 0 0,-3 0 0,-3 0 0,2-1 0,2 1 0,5-2 0,-5 1 0,8 0 0,1 0 0,7 1 0,1 0 0,2 0 0,-2-2 0,-2 2 0,1-1 0,-2-1 0,1 2 0,5-2 0,-1 2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19.040"/>
    </inkml:context>
    <inkml:brush xml:id="br0">
      <inkml:brushProperty name="width" value="0.05" units="cm"/>
      <inkml:brushProperty name="height" value="0.05" units="cm"/>
      <inkml:brushProperty name="color" value="#F6630D"/>
    </inkml:brush>
  </inkml:definitions>
  <inkml:trace contextRef="#ctx0" brushRef="#br0">1 0 24575,'30'27'0,"1"6"0,-1-2 0,5 8 0,5 3 0,3 3 0,9 3 0,2 5 0,9-3 0,7 5 0,-10-14 0,-2 0 0,-10-9 0,17 14 0,2 2 0,1 0 0,-4 1 0,-14-11 0,0 1 0,-1-3 0,-4-3 0,16 17 0,19 6 0,-30-21 0,2 0 0,1-1 0,0-1 0,-7-4 0,-1-2 0,36 22 0,-15-5 0,-23-17 0,1 0 0,37 30 0,2-2 0,-20-6 0,-4-4 0,-9-1 0,11 3 0,-7-3 0,-9-13 0,-3 3 0,-13-8 0,5 8 0,8 5 0,7 6 0,27 16 0,-34-30 0,1-1 0,0 0 0,0-1 0,36 19 0,-27-15 0,4 0 0,-2 11 0,16 8 0,-27-22 0,0 0 0,31 25 0,-28-29 0,0 0 0,22 18 0,4-4 0,-7-10 0,-13-1 0,16-3 0,1 4 0,6 4 0,-7-7 0,-24-3 0,-6-10 0,-16-1 0,7 0 0,2 3 0,3-3 0,-2 2 0,-7-9 0,-13 1 0,-9-6 0,-3 1 0,-2-2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49:23.304"/>
    </inkml:context>
    <inkml:brush xml:id="br0">
      <inkml:brushProperty name="width" value="0.05" units="cm"/>
      <inkml:brushProperty name="height" value="0.05" units="cm"/>
      <inkml:brushProperty name="color" value="#FFC114"/>
    </inkml:brush>
  </inkml:definitions>
  <inkml:trace contextRef="#ctx0" brushRef="#br0">45 1140 24575,'-7'-84'0,"0"0"0,0 4 0,0-1 0,1 4 0,1 31 0,3-2 0,0 6 0,1-19 0,1 18 0,0 4 0,0-26 0,0 21 0,0-23 0,0 18 0,0 19 0,0-5 0,0 14 0,0-2 0,0 6 0,1 4 0,0-5 0,0 3 0,-1 1 0,0 4 0,0 6 0,0-5 0,0 3 0,0 0 0,0 1 0,0 3 0,0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49:25.372"/>
    </inkml:context>
    <inkml:brush xml:id="br0">
      <inkml:brushProperty name="width" value="0.05" units="cm"/>
      <inkml:brushProperty name="height" value="0.05" units="cm"/>
      <inkml:brushProperty name="color" value="#FFC114"/>
    </inkml:brush>
  </inkml:definitions>
  <inkml:trace contextRef="#ctx0" brushRef="#br0">87 8 24575,'-1'-4'0,"-1"1"0,-4 3 0,-18 1 0,12 1 0,-13 2 0,20-1 0,0 2 0,2 0 0,1 3 0,1 2 0,1 2 0,0-2 0,1 3 0,-1-4 0,2 2 0,-1 2 0,1-3 0,2 1 0,-1-2 0,0-1 0,2 1 0,-1-3 0,1-3 0,-1-2 0,3-1 0,9-1 0,-4-2 0,8-3 0,-12 1 0,1 2 0,-5-8 0,-2 0 0,0-3 0,-1-6 0,0 1 0,-1 3 0,0 0 0,-1 13 0,-2-3 0,-3 3 0,1-2 0,0 4 0,3-1 0,-9 1 0,4-1 0,-15-1 0,13 2 0,-5-2 0,9 3 0,2-1 0,0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49:31.809"/>
    </inkml:context>
    <inkml:brush xml:id="br0">
      <inkml:brushProperty name="width" value="0.05" units="cm"/>
      <inkml:brushProperty name="height" value="0.05" units="cm"/>
      <inkml:brushProperty name="color" value="#FFC114"/>
    </inkml:brush>
  </inkml:definitions>
  <inkml:trace contextRef="#ctx0" brushRef="#br0">0 283 24575,'75'29'0,"-45"-18"0,44 19 0,-48-20 0,-4 2 0,15 6 0,30 16 0,1 2 0,-14-11 0,2 1 0,27 14 0,-2-5 0,-16-5 0,-2-2 0,16 5 0,0-7 0,8 0 0,1-3 0,0-2 0,1 2 0,0-1 0,8-3 0,-10-2 0,-11 0 0,4-2 0,4 1 0,-32-7 0,-1 1 0,9 1 0,5-1 0,15 1 0,1-3 0,-21-2 0,0 0 0,14 0 0,2 1 0,2-1 0,-5-1 0,15 1 0,8 4 0,-32-3 0,-32-3 0,12-1 0,24 1 0,-1 1 0,18 2 0,13-1 0,-37-2 0,30 0 0,-48-2 0,-10-2 0,-26-5 0,-7-2 0,-3-4 0,0-5 0,-23-30 0,6 13 0,-22-19 0,-8 14 0,5 11 0,-38-23 0,30 22 0,-1 1 0,5 0 0,-1 1 0,-9-5 0,-2 1 0,3 5 0,0 0 0,2-2 0,1 2 0,3 4 0,-1 0 0,-12-5 0,1 2 0,14 9 0,0 1 0,-10-5 0,-4 0 0,-17-5 0,3 0 0,-9-3 0,0 2 0,-2 1 0,-6-5 0,28 11 0,0 1 0,-30-7 0,18 6 0,-2 2 0,27 6 0,0 0 0,-19-3 0,-2 0 0,8 3 0,7 1 0,-1 1 0,10 2 0,0 0 0,-21-2 0,24 7 0,-47-5 0,55 6 0,-37 5 0,41 8 0,-4 1 0,15 6 0,16-10 0,1 16 0,5-11 0,-4 25 0,5-19 0,5 25 0,8-16 0,5 5 0,11-1 0,14 4 0,-4-3 0,3-2 0,1 1 0,0 5 0,0-3 0,3 0 0,11 11 0,25 12 0,-39-29 0,-3-3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04.891"/>
    </inkml:context>
    <inkml:brush xml:id="br0">
      <inkml:brushProperty name="width" value="0.05" units="cm"/>
      <inkml:brushProperty name="height" value="0.05" units="cm"/>
      <inkml:brushProperty name="color" value="#FFC114"/>
    </inkml:brush>
  </inkml:definitions>
  <inkml:trace contextRef="#ctx0" brushRef="#br0">279 1039 24575,'0'-8'0,"-1"0"0,0 2 0,0-2 0,1-3 0,0 1 0,0-2 0,-2 1 0,2 0 0,-1 1 0,1 4 0,0-1 0,0 4 0,0-2 0,-2 0 0,2 1 0,-2-1 0,2 1 0,0-3 0,0 1 0,-1-3 0,-1 4 0,0-5 0,-1-2 0,3-1 0,-2 1 0,2-3 0,0 5 0,0 0 0,-1-1 0,0 4 0,0-2 0,1 1 0,-2 0 0,2-7 0,-1 0 0,1-4 0,-2-5 0,0 1 0,0 0 0,1 0 0,-1-8 0,2 7 0,-3-12 0,3 19 0,-3-5 0,1 6 0,0-4 0,1 6 0,-1-1 0,2 7 0,-2-3 0,2 0 0,0-16 0,0 9 0,-1-15 0,0 13 0,0 3 0,1-2 0,0 7 0,0-3 0,0 1 0,0-2 0,0 7 0,0 0 0,0 4 0,0-3 0,0 4 0,0-10 0,0 8 0,-2-7 0,2 6 0,-1-1 0,-1-2 0,0-5 0,0 4 0,1-3 0,-1 9 0,2 0 0,-1 1 0,-4 7 0,1-2 0,-4 8 0,1 0 0,2 12 0,2-6 0,3 12 0,0-16 0,2 2 0,-1-7 0,-1-2 0,2 1 0,-1-3 0,4-2 0,13-13 0,-7 3 0,11-10 0,-17 11 0,2 1 0,-7 0 0,2 3 0,-2-5 0,-2 3 0,2 2 0,-3-1 0,0-4 0,-5 1 0,-9-12 0,3 14 0,-1-5 0,4 11 0,4-1 0,-8-1 0,1-1 0,-1 2 0,4 1 0,-6 2 0,3 1 0,-17 10 0,13-3 0,-7 14 0,16-9 0,3 5 0,4-3 0,4-8 0,-1 1 0,13-10 0,-2 0 0,6-2 0,4 2 0,-10-3 0,7 2 0,-3-1 0,7 0 0,-4 1 0,0-1 0,-12 3 0,-4 0 0,6-3 0,-3-1 0,6-2 0,-1-4 0,-1-3 0,1 1 0,-3 0 0,-7 7 0,1 0 0,-2 2 0,0-1 0,-2 2 0,-1 1 0,-4 1 0,0 0 0,1 1 0,-4 7 0,5 4 0,-4 5 0,6 5 0,2 1 0,1-6 0,0 4 0,3-4 0,0-2 0,7 8 0,-3-13 0,3 1 0,-5-8 0,0-3 0,20 0 0,-3-2 0,27-3 0,-25 0 0,0-1 0,-19 3 0,-3-4 0,-2-9 0,-7-15 0,2 0 0,-12-17 0,3 27 0,0-1 0,2 16 0,7 5 0,-9 0 0,5 1 0,-12 1 0,9 1 0,-15 6 0,14-3 0,-12 7 0,13-5 0,-5 5 0,7-2 0,0 3 0,4-6 0,3 7 0,3-3 0,0 2 0,9 15 0,-5-11 0,8 11 0,-8-20 0,2-1 0,4-4 0,-4 0 0,9 3 0,-8-4 0,7 3 0,1-4 0,-2 1 0,3 0 0,-9-4 0,0 2 0,-4-3 0,2-2 0,4-8 0,4-2 0,1-4 0,-2 5 0,-4 3 0,-2 1 0,0-3 0,-4 5 0,1-1 0,-4 2 0,-1 0 0,-3-4 0,1 2 0,-1-1 0,1 5 0,-3 0 0,-2 2 0,2-1 0,0 3 0,0 1 0,-2 3 0,1-1 0,-5 6 0,4-4 0,-11 13 0,6-2 0,-5 6 0,9-7 0,3-5 0,3-4 0,3 0 0,0-1 0,1 1 0,0-2 0,0 2 0,0-2 0,0 4 0,1-2 0,0 0 0,0 0 0,-1 0 0,0-3 0,0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19.651"/>
    </inkml:context>
    <inkml:brush xml:id="br0">
      <inkml:brushProperty name="width" value="0.05" units="cm"/>
      <inkml:brushProperty name="height" value="0.05" units="cm"/>
      <inkml:brushProperty name="color" value="#FFC114"/>
    </inkml:brush>
  </inkml:definitions>
  <inkml:trace contextRef="#ctx0" brushRef="#br0">226 0 24575,'-52'2'0,"3"3"0,21 1 0,-4 8 0,23-8 0,-5 5 0,3 12 0,5-2 0,-4 9 0,4-1 0,2-8 0,1-1 0,1 3 0,2-9 0,2 3 0,1-1 0,2-6 0,2 4 0,9 2 0,7 2 0,5 1 0,15 8 0,-6-9 0,5 4 0,-3-10 0,-18-4 0,-3-4 0,8-16 0,8-13 0,1 1 0,-6-3 0,-23 18 0,-2-5 0,-2 5 0,1-15 0,-3 5 0,0-14 0,0 13 0,-5-5 0,1 14 0,-2-3 0,-2 3 0,-19-15 0,9 11 0,-22-15 0,14 14 0,-21-6 0,14 11 0,-2-3 0,17 12 0,10 0 0,3 1 0,2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23.228"/>
    </inkml:context>
    <inkml:brush xml:id="br0">
      <inkml:brushProperty name="width" value="0.05" units="cm"/>
      <inkml:brushProperty name="height" value="0.05" units="cm"/>
      <inkml:brushProperty name="color" value="#FFC114"/>
    </inkml:brush>
  </inkml:definitions>
  <inkml:trace contextRef="#ctx0" brushRef="#br0">250 6 24575,'-40'-5'0,"-22"5"0,41 1 0,-26 7 0,23-2 0,3 5 0,1 10 0,12-2 0,2 10 0,10-3 0,8 11 0,14 19 0,24 0 0,-12-9 0,6-21 0,-4-23 0,13-2 0,3-1 0,-1-4 0,-25-14 0,-13-11 0,-6-1 0,-8-18 0,-3 18 0,-4-13 0,1 20 0,-6 1 0,-1 7 0,-1 6 0,-3-6 0,-9 5 0,6 3 0,-3-1 0,10 5 0,6 1 0,-1 1 0,2-1 0,1 0 0,0 0 0,2 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30.982"/>
    </inkml:context>
    <inkml:brush xml:id="br0">
      <inkml:brushProperty name="width" value="0.05" units="cm"/>
      <inkml:brushProperty name="height" value="0.05" units="cm"/>
      <inkml:brushProperty name="color" value="#FFC114"/>
    </inkml:brush>
  </inkml:definitions>
  <inkml:trace contextRef="#ctx0" brushRef="#br0">0 1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33.047"/>
    </inkml:context>
    <inkml:brush xml:id="br0">
      <inkml:brushProperty name="width" value="0.05" units="cm"/>
      <inkml:brushProperty name="height" value="0.05" units="cm"/>
      <inkml:brushProperty name="color" value="#FFC114"/>
    </inkml:brush>
  </inkml:definitions>
  <inkml:trace contextRef="#ctx0" brushRef="#br0">178 55 24575,'-16'-7'0,"-9"-4"0,14 7 0,-8-3 0,2 4 0,5 3 0,-4-2 0,4 4 0,-1 7 0,0 10 0,3-2 0,2 14 0,6-11 0,-1 3 0,3-5 0,0-6 0,1-1 0,9 26 0,8-10 0,6 15 0,8-19 0,-2-8 0,-8-4 0,10-2 0,-13-7 0,1 1 0,-5-6 0,-11-1 0,3-1 0,1-7 0,3-2 0,0-8 0,2-1 0,-8 5 0,-1 1 0,-3 7 0,-1-14 0,0 8 0,-3-15 0,2 17 0,-3-6 0,-2 5 0,-9-5 0,-9-3 0,-18-2 0,-11 7 0,11 5 0,7 8 0,29 5 0,4 2 0,4-2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35.683"/>
    </inkml:context>
    <inkml:brush xml:id="br0">
      <inkml:brushProperty name="width" value="0.05" units="cm"/>
      <inkml:brushProperty name="height" value="0.05" units="cm"/>
      <inkml:brushProperty name="color" value="#FFC114"/>
    </inkml:brush>
  </inkml:definitions>
  <inkml:trace contextRef="#ctx0" brushRef="#br0">101 29 24575,'-38'17'0,"13"10"0,-3 1 0,20 16 0,7-22 0,2 16 0,1-21 0,3 15 0,12-2 0,-1-2 0,8-3 0,-12-16 0,-2-5 0,1-3 0,25-1 0,24 0 0,-1-1 0,0 0 0,15 1 0,8-4 0,-69 1 0,-7-11 0,-4-1 0,0-7 0,-1-10 0,-2 10 0,-1-15 0,-5 17 0,-1-8 0,-14-1 0,5 6 0,-21-6 0,5 11 0,-18-2 0,14 5 0,-2 4 0,23 7 0,-5 1 0,10 3 0,-3 0 0,8 2 0,5 1 0,1-1 0,3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38.522"/>
    </inkml:context>
    <inkml:brush xml:id="br0">
      <inkml:brushProperty name="width" value="0.05" units="cm"/>
      <inkml:brushProperty name="height" value="0.05" units="cm"/>
      <inkml:brushProperty name="color" value="#FFC114"/>
    </inkml:brush>
  </inkml:definitions>
  <inkml:trace contextRef="#ctx0" brushRef="#br0">54 1416 24575,'0'-17'0,"0"-6"0,0 7 0,1-29 0,0-11 0,-2-29 0,-1 13 0,-1-13 0,0 10 0,0 23 0,0 1 0,-3-44 0,0 12 0,2 49 0,0-47 0,2 48 0,-1-12 0,2 15 0,0 9 0,1-31 0,0 20 0,-2-32 0,2 37 0,-3-15 0,2 24 0,0-7 0,1 13 0,0-6 0,0 4 0,0-6 0,0 4 0,-2-7 0,2 6 0,-3-3 0,3 10 0,-2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9T01:23:47.331"/>
    </inkml:context>
    <inkml:brush xml:id="br0">
      <inkml:brushProperty name="width" value="0.05" units="cm"/>
      <inkml:brushProperty name="height" value="0.05" units="cm"/>
      <inkml:brushProperty name="color" value="#004F8B"/>
    </inkml:brush>
  </inkml:definitions>
  <inkml:trace contextRef="#ctx0" brushRef="#br0">0 1 24575,'39'20'0,"-4"1"0,20 17 0,2 2 0,-6-1 0,25 14 0,-34-22 0,0 1 0,5 6 0,0 1 0,6 3 0,-3-2 0,18 24 0,5-1 0,-11-7 0,-14-20 0,5 2-235,2 0 0,1 0 235,6 1 0,0-2 0,0-3 0,-2-1 0,-9-4 0,-3-2 0,34 20 0,-15 0 0,-13-5 0,17 18 0,-33-29 0,2 2 0,10 8 0,1 2 0,-3-2 0,0-2 0,-3-3 0,-1-1 0,-2-2 0,-2-2 0,34 21 470,-3 3-470,-30-24 0,0 0 0,35 26 0,-23-19 0,4 1-319,1-2 0,2-1 319,7 4 0,1 0 0,-4-3 0,-3-2 0,-11-8 0,-1-2 0,-2 2 0,-1-1 0,33 13 0,-35-15 0,0 0 0,42 21 0,-9-2 0,6 10 638,-8-3-638,1 0 0,-14-7 0,-14-17 0,-8-3 0,-10-7 0,-6-3 0,-8-3 0,-11-5 0,-2-4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2T19:50:46.196"/>
    </inkml:context>
    <inkml:brush xml:id="br0">
      <inkml:brushProperty name="width" value="0.05" units="cm"/>
      <inkml:brushProperty name="height" value="0.05" units="cm"/>
      <inkml:brushProperty name="color" value="#FFC114"/>
    </inkml:brush>
  </inkml:definitions>
  <inkml:trace contextRef="#ctx0" brushRef="#br0">51 74 24575,'-19'24'0,"11"-10"0,-10 16 0,16-12 0,-1-5 0,4 7 0,8-1 0,4-9 0,17-4 0,-10-11 0,10-2 0,-13 6 0,1-2 0,-6 3 0,4-6 0,-7 2 0,12-7 0,-11 3 0,2 0 0,-7-1 0,-5-4 0,3 3 0,-3-3 0,0 10 0,0-5 0,-5-17 0,-1 6 0,-3-6 0,4 15 0,-4 3 0,6 2 0,-14-9 0,12 11 0,-9-4 0,4 7 0,-9-2 0,2 2 0,1-2 0,8 2 0,-1 2 0,4 0 0,-4 0 0,5-1 0,1-1 0,1 0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2:24.698"/>
    </inkml:context>
    <inkml:brush xml:id="br0">
      <inkml:brushProperty name="width" value="0.05" units="cm"/>
      <inkml:brushProperty name="height" value="0.05" units="cm"/>
      <inkml:brushProperty name="color" value="#FF0066"/>
    </inkml:brush>
  </inkml:definitions>
  <inkml:trace contextRef="#ctx0" brushRef="#br0">1 1568 24575,'19'-7'0,"0"2"0,-5-1 0,3 2 0,-3 0 0,1-1 0,-2 1 0,0-2 0,0 1 0,-2 0 0,2-1 0,2 1 0,0-3 0,4-1 0,-2 1 0,1 0 0,-3 0 0,-1 3 0,-2-1 0,-3 2 0,1 1 0,1-2 0,-1 2 0,6-5 0,1 1 0,5-4 0,4 0 0,-3 1 0,-2 2 0,-3 1 0,-4 2 0,4-2 0,-4 1 0,2-1 0,-2-1 0,3 0 0,0-4 0,-1 2 0,5-6 0,0 3 0,0-2 0,-1 4 0,-9 2 0,2 2 0,-5-1 0,3 2 0,-1-2 0,3-1 0,2-2 0,0 2 0,-2-2 0,-2 3 0,-3-2 0,2 2 0,-4-1 0,1 2 0,-2-1 0,-1 1 0,1-2 0,7-4 0,-1 0 0,5-6 0,0 2 0,-4-2 0,3 3 0,-6 3 0,0 2 0,-2 0 0,1 0 0,-1-4 0,1 3 0,-2-3 0,1 3 0,1-6 0,-3 5 0,4-5 0,-3 3 0,2-1 0,-2 1 0,-1 1 0,1 2 0,-4 1 0,4 1 0,-4-2 0,4 1 0,-1-4 0,2 2 0,1-4 0,-3 3 0,3-2 0,-3 2 0,0 0 0,1 0 0,-1 2 0,2-4 0,-1 3 0,1-2 0,0 1 0,-1 1 0,1 0 0,-3 1 0,1 1 0,-2 3 0,0-3 0,0 2 0,2-2 0,-1 1 0,0 2 0,0-1 0,-1 0 0,0 0 0,0-2 0,1 0 0,0-3 0,1 1 0,0-5 0,2 1 0,-4 0 0,3-1 0,-2-3 0,1 0 0,-1-1 0,0 1 0,2-4 0,0 2 0,1-6 0,-3 9 0,-1 2 0,0 5 0,-1-2 0,0 2 0,1-1 0,-2 1 0,3 0 0,-2 1 0,-1 4 0,-1 2 0,0 2 0,0 3 0,0-1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2:34.788"/>
    </inkml:context>
    <inkml:brush xml:id="br0">
      <inkml:brushProperty name="width" value="0.05" units="cm"/>
      <inkml:brushProperty name="height" value="0.05" units="cm"/>
      <inkml:brushProperty name="color" value="#FF0066"/>
    </inkml:brush>
  </inkml:definitions>
  <inkml:trace contextRef="#ctx0" brushRef="#br0">2341 0 24575,'-6'5'0,"1"1"0,0-2 0,2 1 0,0-2 0,-2 0 0,0 2 0,-3 0 0,0 0 0,-1 1 0,0-2 0,2 2 0,-1-1 0,0 1 0,-1 1 0,-3 1 0,-1-2 0,2 2 0,-5 0 0,3 1 0,-4-1 0,4 0 0,-3-1 0,2-1 0,0 2 0,1-3 0,1 2 0,1-4 0,0 1 0,0 0 0,-2 1 0,0-1 0,0 0 0,0 2 0,0-2 0,1 0 0,0 0 0,0-3 0,-4 2 0,-3-1 0,0 2 0,-6-1 0,6 2 0,-6-1 0,4 3 0,0-5 0,3 2 0,-2-2 0,4 2 0,-1-1 0,3-1 0,2 1 0,-4-1 0,0 1 0,-1-1 0,-10 1 0,-1-3 0,-6 4 0,0-2 0,5 2 0,1 0 0,2-2 0,5 1 0,-4-3 0,1 2 0,-10 0 0,-4-2 0,-7 4 0,5-2 0,-5 2 0,10 1 0,1-3 0,6 1 0,5-2 0,-2 2 0,1-3 0,-4 4 0,2-2 0,-7 0 0,3 0 0,-4-2 0,5 1 0,4 0 0,-3 0 0,2-1 0,-5 0 0,-1 2 0,6-2 0,-4 2 0,1 0 0,-8-2 0,2 2 0,-7-2 0,10 0 0,-2 0 0,8 0 0,5 0 0,-3 0 0,-1 0 0,-11 0 0,-2 0 0,-2 0 0,-2 0 0,2 0 0,5-1 0,6 0 0,10 0 0,7 1 0,4 0 0,5 0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2:38.231"/>
    </inkml:context>
    <inkml:brush xml:id="br0">
      <inkml:brushProperty name="width" value="0.05" units="cm"/>
      <inkml:brushProperty name="height" value="0.05" units="cm"/>
      <inkml:brushProperty name="color" value="#FF0066"/>
    </inkml:brush>
  </inkml:definitions>
  <inkml:trace contextRef="#ctx0" brushRef="#br0">1633 974 24575,'-19'0'0,"3"0"0,-4 0 0,7 0 0,1 0 0,4 0 0,1 0 0,-6 0 0,-8-2 0,-13 2 0,-9-4 0,-1 4 0,-3-3 0,7 3 0,7 2 0,5-2 0,8 2 0,-1-2 0,1 0 0,-3-2 0,6 2 0,1-3 0,1 3 0,4-3 0,-9 1 0,7-1 0,-11-3 0,4 1 0,-4-2 0,4 1 0,0-2 0,5 4 0,-1-3 0,4 2 0,1 0 0,1-1 0,-2 1 0,0-2 0,-4 1 0,-1-3 0,1 3 0,-2-2 0,4 1 0,2 2 0,2-3 0,0 3 0,-2-4 0,-2-1 0,-2 1 0,-5-5 0,3 5 0,-3-4 0,7 4 0,1-2 0,4 3 0,-2-2 0,-2 0 0,-1 0 0,0 1 0,-2-1 0,2 0 0,-2 2 0,3-2 0,3 3 0,-1-2 0,3 2 0,-2-2 0,-1 1 0,1-1 0,-3 1 0,6 2 0,-1 1 0,2-1 0,1-1 0,-5-1 0,2-2 0,-3 0 0,-1-1 0,-1 1 0,0-1 0,2 1 0,0 2 0,3-1 0,0 2 0,0-3 0,-1 1 0,-2-5 0,-1-1 0,-1-1 0,1 1 0,1 0 0,1 3 0,2 0 0,0 2 0,1 0 0,-1-1 0,0 3 0,0-4 0,0 3 0,1-1 0,0-1 0,1 1 0,-1 0 0,2 2 0,-1 0 0,0 0 0,1 0 0,-1-2 0,-1 3 0,2 1 0,1-2 0,0 3 0,1-3 0,0 0 0,1 0 0,-2-2 0,2 0 0,-3 2 0,0-1 0,2 0 0,-3-2 0,2 0 0,-2 1 0,2-3 0,-1 5 0,1-3 0,0 1 0,0-1 0,0 1 0,2 1 0,1 2 0,0 3 0,0-1 0,0 2 0,1 0 0,-2 1 0,1 1 0,-1 1 0,0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2:40.987"/>
    </inkml:context>
    <inkml:brush xml:id="br0">
      <inkml:brushProperty name="width" value="0.05" units="cm"/>
      <inkml:brushProperty name="height" value="0.05" units="cm"/>
      <inkml:brushProperty name="color" value="#FF0066"/>
    </inkml:brush>
  </inkml:definitions>
  <inkml:trace contextRef="#ctx0" brushRef="#br0">292 0 24575,'-5'8'0,"-1"1"0,1 0 0,0 1 0,-1 0 0,-1-2 0,-1 2 0,-2-2 0,1 2 0,0-2 0,0 0 0,2-2 0,-2 2 0,0-1 0,0 1 0,0 0 0,2-1 0,0-1 0,2 0 0,0-1 0,2 2 0,-2 1 0,2-1 0,-3-1 0,2 2 0,-1-3 0,4 4 0,-2-2 0,1 1 0,-1-1 0,-1 1 0,3 0 0,-2 2 0,-1-1 0,1 1 0,0 0 0,0 0 0,1-1 0,-1 1 0,-1 0 0,1 1 0,0-1 0,1 1 0,-1 0 0,1 1 0,-1-1 0,1 1 0,1-4 0,0 1 0,-1-1 0,0 2 0,-1 0 0,1 0 0,0-1 0,0 1 0,0 1 0,0-1 0,-1 3 0,3-1 0,-3-1 0,1 0 0,-1 0 0,1-2 0,-1 2 0,3-4 0,-2 1 0,1-2 0,1 2 0,-3-3 0,2 3 0,0-2 0,-1 1 0,2 1 0,-3 0 0,3 0 0,-3 2 0,3 0 0,-3 0 0,2 1 0,0-1 0,1 1 0,0-3 0,0 0 0,0-1 0,0-1 0,0 1 0,0 1 0,0 0 0,0 2 0,0-2 0,0 1 0,-2-2 0,2 3 0,-1-4 0,1 5 0,0-2 0,0 3 0,0-3 0,0 2 0,0-3 0,0 0 0,0 0 0,-2-1 0,2 1 0,-2 2 0,2 1 0,0 2 0,0 0 0,0 0 0,0-1 0,0-1 0,0 0 0,0 4 0,0 0 0,0 3 0,0-4 0,0-1 0,0 0 0,0-1 0,0-2 0,0-1 0,0-1 0,0 2 0,0 0 0,0-1 0,0-1 0,0-1 0,0-1 0,0-1 0,0 0 0,0 0 0,0 0 0,0 4 0,0 0 0,0 2 0,0-1 0,0-1 0,0 1 0,0-2 0,0-1 0,0-4 0,0-1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2:58.076"/>
    </inkml:context>
    <inkml:brush xml:id="br0">
      <inkml:brushProperty name="width" value="0.05" units="cm"/>
      <inkml:brushProperty name="height" value="0.05" units="cm"/>
      <inkml:brushProperty name="color" value="#FF0066"/>
    </inkml:brush>
  </inkml:definitions>
  <inkml:trace contextRef="#ctx0" brushRef="#br0">1 311 24575,'6'-7'0,"2"2"0,1-1 0,2 1 0,2-3 0,4-2 0,4-1 0,6-6 0,-3 5 0,7-5 0,-4 4 0,6-3 0,-1 0 0,2 0 0,9-3 0,2 1 0,8-2 0,-7 6 0,-7 2 0,-10 6 0,-1 0 0,-5 1 0,-2 1 0,4-1 0,-8 0 0,5 3 0,-3-2 0,-1 2 0,2 0 0,0-1 0,-1 3 0,0-2 0,-4 2 0,1 0 0,1-2 0,5 2 0,4-3 0,10 0 0,5 1 0,5 0 0,-6 1 0,-6 0 0,-8-1 0,-4 1 0,3 0 0,-3 0 0,10 1 0,-5 0 0,7 0 0,-11-1 0,0 0 0,-8 0 0,3 1 0,0 0 0,0 0 0,7 0 0,-7 0 0,5 0 0,-7 0 0,-3 0 0,1 0 0,-1 0 0,1 1 0,0 0 0,0 0 0,1-1 0,1 1 0,1 1 0,-1 0 0,0 1 0,0-3 0,-1 3 0,-1-2 0,-1 0 0,0 0 0,2 0 0,-2 2 0,3-2 0,-3 3 0,2-1 0,-2-1 0,1 1 0,-2-3 0,1 1 0,-5 1 0,0-2 0,-3 2 0,1-2 0,-1 0 0,2 0 0,0 0 0,3 1 0,2-1 0,1 2 0,-5-2 0,1 0 0,-5 0 0,1 0 0,-2 0 0,2 0 0,-2 1 0,2 0 0,-2 0 0,-1-1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3:03.004"/>
    </inkml:context>
    <inkml:brush xml:id="br0">
      <inkml:brushProperty name="width" value="0.05" units="cm"/>
      <inkml:brushProperty name="height" value="0.05" units="cm"/>
      <inkml:brushProperty name="color" value="#FF0066"/>
    </inkml:brush>
  </inkml:definitions>
  <inkml:trace contextRef="#ctx0" brushRef="#br0">1 0 24575,'12'3'0,"7"5"0,-2-1 0,1 5 0,-7-6 0,-4 1 0,-1-3 0,-2 1 0,2-1 0,0 0 0,0 2 0,1-2 0,-2 0 0,2 0 0,-4-1 0,2-1 0,-2 1 0,1-3 0,-1 3 0,-3 3 0,-2 1 0,-1 4 0,1-2 0,-2 1 0,0-2 0,-4 2 0,-2-3 0,2 0 0,0-3 0,3 0 0,2-1 0,0 0 0,-1 0 0,1 1 0,0 2 0,-2 3 0,0 3 0,-1 1 0,1-1 0,0-6 0,2-1 0,-3-5 0,-9-9 0,8 5 0,-6-4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3:07.605"/>
    </inkml:context>
    <inkml:brush xml:id="br0">
      <inkml:brushProperty name="width" value="0.05" units="cm"/>
      <inkml:brushProperty name="height" value="0.05" units="cm"/>
      <inkml:brushProperty name="color" value="#FF0066"/>
    </inkml:brush>
  </inkml:definitions>
  <inkml:trace contextRef="#ctx0" brushRef="#br0">0 67 24575,'22'-6'0,"5"1"0,11-5 0,1 2 0,-9 0 0,-3 1 0,-4 1 0,-5 0 0,2 2 0,-10 0 0,-1 2 0,-2 3 0,-4 7 0,0 3 0,0 5 0,-2 0 0,1-1 0,0-2 0,0-5 0,0-3 0,-2-2 0,0-1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3:09.888"/>
    </inkml:context>
    <inkml:brush xml:id="br0">
      <inkml:brushProperty name="width" value="0.05" units="cm"/>
      <inkml:brushProperty name="height" value="0.05" units="cm"/>
      <inkml:brushProperty name="color" value="#FF0066"/>
    </inkml:brush>
  </inkml:definitions>
  <inkml:trace contextRef="#ctx0" brushRef="#br0">281 72 24575,'-6'-2'0,"-1"0"0,1 1 0,-2 0 0,1-1 0,0 1 0,0-2 0,-1 3 0,-3-3 0,3 1 0,-4-1 0,0-2 0,0 2 0,1-1 0,5 3 0,-1 1 0,-1-2 0,0 2 0,0-1 0,3-1 0,-4-1 0,-3-4 0,-4-3 0,3 3 0,3 1 0,4 9 0,2 2 0,0 3 0,0 3 0,3-2 0,-2 6 0,1-1 0,-1 6 0,-3 3 0,1 1 0,-1 4 0,1-8 0,1-2 0,2-10 0,1-2 0,1-4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23:11.666"/>
    </inkml:context>
    <inkml:brush xml:id="br0">
      <inkml:brushProperty name="width" value="0.05" units="cm"/>
      <inkml:brushProperty name="height" value="0.05" units="cm"/>
      <inkml:brushProperty name="color" value="#FF0066"/>
    </inkml:brush>
  </inkml:definitions>
  <inkml:trace contextRef="#ctx0" brushRef="#br0">155 1 24575,'-5'8'0,"0"1"0,0-4 0,2 5 0,-3 0 0,-1 6 0,-4 8 0,-5 6 0,-1 5 0,2-7 0,4-4 0,3-8 0,1-2 0,4-4 0,-3-2 0,5-2 0,-3 2 0,2 1 0,-1-1 0,0 0 0,1-3 0,-1 0 0,2-2 0,-1 0 0,1 0 0,-2 2 0,2-1 0,-1 0 0,0 0 0,2 0 0,3 3 0,-1 0 0,2-1 0,0 0 0,-2-2 0,1 2 0,0-3 0,-1 2 0,3-2 0,0 1 0,3-1 0,-1 2 0,5-2 0,0 3 0,4-1 0,-4 0 0,-3 0 0,-4 0 0,-2-3 0,-1 1 0,-1-3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44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cbec4c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cbec4c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7954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73630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222717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0545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9057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32109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78720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174660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939457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984264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52146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17715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16240095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5.xm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media/image9.png"/><Relationship Id="rId21" Type="http://schemas.openxmlformats.org/officeDocument/2006/relationships/customXml" Target="../ink/ink8.xml"/><Relationship Id="rId7" Type="http://schemas.openxmlformats.org/officeDocument/2006/relationships/customXml" Target="../ink/ink2.xml"/><Relationship Id="rId12" Type="http://schemas.openxmlformats.org/officeDocument/2006/relationships/image" Target="NULL"/><Relationship Id="rId17" Type="http://schemas.openxmlformats.org/officeDocument/2006/relationships/customXml" Target="../ink/ink7.xml"/><Relationship Id="rId25" Type="http://schemas.openxmlformats.org/officeDocument/2006/relationships/customXml" Target="../ink/ink10.xml"/><Relationship Id="rId2" Type="http://schemas.openxmlformats.org/officeDocument/2006/relationships/image" Target="../media/image8.png"/><Relationship Id="rId16" Type="http://schemas.openxmlformats.org/officeDocument/2006/relationships/image" Target="NULL"/><Relationship Id="rId20" Type="http://schemas.openxmlformats.org/officeDocument/2006/relationships/image" Target="../media/image12.png"/><Relationship Id="rId29"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4.xml"/><Relationship Id="rId24" Type="http://schemas.openxmlformats.org/officeDocument/2006/relationships/image" Target="NULL"/><Relationship Id="rId32"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9.xm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image" Target="../media/image11.png"/><Relationship Id="rId31" Type="http://schemas.openxmlformats.org/officeDocument/2006/relationships/customXml" Target="../ink/ink13.xml"/><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customXml" Target="../ink/ink11.xml"/><Relationship Id="rId30"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18.xml"/><Relationship Id="rId18" Type="http://schemas.openxmlformats.org/officeDocument/2006/relationships/image" Target="NULL"/><Relationship Id="rId3" Type="http://schemas.openxmlformats.org/officeDocument/2006/relationships/image" Target="../media/image12.png"/><Relationship Id="rId21" Type="http://schemas.openxmlformats.org/officeDocument/2006/relationships/customXml" Target="../ink/ink22.xm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customXml" Target="../ink/ink20.xml"/><Relationship Id="rId2" Type="http://schemas.openxmlformats.org/officeDocument/2006/relationships/image" Target="../media/image11.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customXml" Target="../ink/ink17.xm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10.png"/><Relationship Id="rId19" Type="http://schemas.openxmlformats.org/officeDocument/2006/relationships/customXml" Target="../ink/ink21.xml"/><Relationship Id="rId4" Type="http://schemas.openxmlformats.org/officeDocument/2006/relationships/customXml" Target="../ink/ink15.xml"/><Relationship Id="rId9" Type="http://schemas.openxmlformats.org/officeDocument/2006/relationships/image" Target="../media/image9.png"/><Relationship Id="rId14" Type="http://schemas.openxmlformats.org/officeDocument/2006/relationships/image" Target="NULL"/><Relationship Id="rId22"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NULL"/><Relationship Id="rId3" Type="http://schemas.openxmlformats.org/officeDocument/2006/relationships/image" Target="../media/image7.png"/><Relationship Id="rId7" Type="http://schemas.openxmlformats.org/officeDocument/2006/relationships/image" Target="NULL"/><Relationship Id="rId12" Type="http://schemas.openxmlformats.org/officeDocument/2006/relationships/customXml" Target="../ink/ink28.xml"/><Relationship Id="rId17" Type="http://schemas.openxmlformats.org/officeDocument/2006/relationships/image" Target="NULL"/><Relationship Id="rId2" Type="http://schemas.openxmlformats.org/officeDocument/2006/relationships/image" Target="../media/image14.png"/><Relationship Id="rId16"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NULL"/><Relationship Id="rId14" Type="http://schemas.openxmlformats.org/officeDocument/2006/relationships/customXml" Target="../ink/ink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6" Type="http://schemas.openxmlformats.org/officeDocument/2006/relationships/image" Target="NULL"/><Relationship Id="rId21" Type="http://schemas.openxmlformats.org/officeDocument/2006/relationships/image" Target="../media/image9.png"/><Relationship Id="rId34" Type="http://schemas.openxmlformats.org/officeDocument/2006/relationships/image" Target="NULL"/><Relationship Id="rId42" Type="http://schemas.openxmlformats.org/officeDocument/2006/relationships/image" Target="NULL"/><Relationship Id="rId47" Type="http://schemas.openxmlformats.org/officeDocument/2006/relationships/customXml" Target="../ink/ink51.xml"/><Relationship Id="rId50" Type="http://schemas.openxmlformats.org/officeDocument/2006/relationships/image" Target="NULL"/><Relationship Id="rId55" Type="http://schemas.openxmlformats.org/officeDocument/2006/relationships/customXml" Target="../ink/ink55.xml"/><Relationship Id="rId63" Type="http://schemas.openxmlformats.org/officeDocument/2006/relationships/customXml" Target="../ink/ink59.xml"/><Relationship Id="rId68"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1.png"/><Relationship Id="rId16" Type="http://schemas.openxmlformats.org/officeDocument/2006/relationships/customXml" Target="../ink/ink37.xml"/><Relationship Id="rId29" Type="http://schemas.openxmlformats.org/officeDocument/2006/relationships/customXml" Target="../ink/ink42.xml"/><Relationship Id="rId11" Type="http://schemas.openxmlformats.org/officeDocument/2006/relationships/image"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customXml" Target="../ink/ink46.xml"/><Relationship Id="rId40" Type="http://schemas.openxmlformats.org/officeDocument/2006/relationships/image" Target="NULL"/><Relationship Id="rId45" Type="http://schemas.openxmlformats.org/officeDocument/2006/relationships/customXml" Target="../ink/ink50.xml"/><Relationship Id="rId53" Type="http://schemas.openxmlformats.org/officeDocument/2006/relationships/customXml" Target="../ink/ink54.xml"/><Relationship Id="rId58" Type="http://schemas.openxmlformats.org/officeDocument/2006/relationships/image" Target="NULL"/><Relationship Id="rId66" Type="http://schemas.openxmlformats.org/officeDocument/2006/relationships/image" Target="NULL"/><Relationship Id="rId5" Type="http://schemas.openxmlformats.org/officeDocument/2006/relationships/image" Target="NULL"/><Relationship Id="rId61" Type="http://schemas.openxmlformats.org/officeDocument/2006/relationships/customXml" Target="../ink/ink58.xml"/><Relationship Id="rId19" Type="http://schemas.openxmlformats.org/officeDocument/2006/relationships/image" Target="NULL"/><Relationship Id="rId14" Type="http://schemas.openxmlformats.org/officeDocument/2006/relationships/customXml" Target="../ink/ink36.xml"/><Relationship Id="rId22" Type="http://schemas.openxmlformats.org/officeDocument/2006/relationships/image" Target="../media/image10.png"/><Relationship Id="rId27" Type="http://schemas.openxmlformats.org/officeDocument/2006/relationships/customXml" Target="../ink/ink41.xml"/><Relationship Id="rId30" Type="http://schemas.openxmlformats.org/officeDocument/2006/relationships/image" Target="NULL"/><Relationship Id="rId35" Type="http://schemas.openxmlformats.org/officeDocument/2006/relationships/customXml" Target="../ink/ink45.xml"/><Relationship Id="rId43" Type="http://schemas.openxmlformats.org/officeDocument/2006/relationships/customXml" Target="../ink/ink49.xml"/><Relationship Id="rId48" Type="http://schemas.openxmlformats.org/officeDocument/2006/relationships/image" Target="NULL"/><Relationship Id="rId56" Type="http://schemas.openxmlformats.org/officeDocument/2006/relationships/image" Target="NULL"/><Relationship Id="rId64" Type="http://schemas.openxmlformats.org/officeDocument/2006/relationships/image" Target="NULL"/><Relationship Id="rId8" Type="http://schemas.openxmlformats.org/officeDocument/2006/relationships/customXml" Target="../ink/ink33.xml"/><Relationship Id="rId51" Type="http://schemas.openxmlformats.org/officeDocument/2006/relationships/customXml" Target="../ink/ink53.xml"/><Relationship Id="rId3" Type="http://schemas.openxmlformats.org/officeDocument/2006/relationships/image" Target="../media/image12.png"/><Relationship Id="rId12" Type="http://schemas.openxmlformats.org/officeDocument/2006/relationships/customXml" Target="../ink/ink35.xml"/><Relationship Id="rId17" Type="http://schemas.openxmlformats.org/officeDocument/2006/relationships/image" Target="NULL"/><Relationship Id="rId25" Type="http://schemas.openxmlformats.org/officeDocument/2006/relationships/customXml" Target="../ink/ink40.xml"/><Relationship Id="rId33" Type="http://schemas.openxmlformats.org/officeDocument/2006/relationships/customXml" Target="../ink/ink44.xml"/><Relationship Id="rId38" Type="http://schemas.openxmlformats.org/officeDocument/2006/relationships/image" Target="NULL"/><Relationship Id="rId46" Type="http://schemas.openxmlformats.org/officeDocument/2006/relationships/image" Target="NULL"/><Relationship Id="rId59" Type="http://schemas.openxmlformats.org/officeDocument/2006/relationships/customXml" Target="../ink/ink57.xml"/><Relationship Id="rId67" Type="http://schemas.openxmlformats.org/officeDocument/2006/relationships/customXml" Target="../ink/ink61.xml"/><Relationship Id="rId20" Type="http://schemas.openxmlformats.org/officeDocument/2006/relationships/image" Target="../media/image8.png"/><Relationship Id="rId41" Type="http://schemas.openxmlformats.org/officeDocument/2006/relationships/customXml" Target="../ink/ink48.xml"/><Relationship Id="rId54" Type="http://schemas.openxmlformats.org/officeDocument/2006/relationships/image" Target="NULL"/><Relationship Id="rId6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32.xml"/><Relationship Id="rId15" Type="http://schemas.openxmlformats.org/officeDocument/2006/relationships/image" Target="NULL"/><Relationship Id="rId23" Type="http://schemas.openxmlformats.org/officeDocument/2006/relationships/customXml" Target="../ink/ink39.xml"/><Relationship Id="rId28" Type="http://schemas.openxmlformats.org/officeDocument/2006/relationships/image" Target="NULL"/><Relationship Id="rId36" Type="http://schemas.openxmlformats.org/officeDocument/2006/relationships/image" Target="NULL"/><Relationship Id="rId49" Type="http://schemas.openxmlformats.org/officeDocument/2006/relationships/customXml" Target="../ink/ink52.xml"/><Relationship Id="rId57" Type="http://schemas.openxmlformats.org/officeDocument/2006/relationships/customXml" Target="../ink/ink56.xml"/><Relationship Id="rId10" Type="http://schemas.openxmlformats.org/officeDocument/2006/relationships/customXml" Target="../ink/ink34.xml"/><Relationship Id="rId31" Type="http://schemas.openxmlformats.org/officeDocument/2006/relationships/customXml" Target="../ink/ink43.xml"/><Relationship Id="rId44" Type="http://schemas.openxmlformats.org/officeDocument/2006/relationships/image" Target="NULL"/><Relationship Id="rId52" Type="http://schemas.openxmlformats.org/officeDocument/2006/relationships/image" Target="NULL"/><Relationship Id="rId60" Type="http://schemas.openxmlformats.org/officeDocument/2006/relationships/image" Target="NULL"/><Relationship Id="rId65" Type="http://schemas.openxmlformats.org/officeDocument/2006/relationships/customXml" Target="../ink/ink60.xml"/><Relationship Id="rId4" Type="http://schemas.openxmlformats.org/officeDocument/2006/relationships/customXml" Target="../ink/ink31.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38.xml"/><Relationship Id="rId39" Type="http://schemas.openxmlformats.org/officeDocument/2006/relationships/customXml" Target="../ink/ink4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NULL"/><Relationship Id="rId18" Type="http://schemas.openxmlformats.org/officeDocument/2006/relationships/customXml" Target="../ink/ink69.xml"/><Relationship Id="rId3" Type="http://schemas.openxmlformats.org/officeDocument/2006/relationships/image" Target="../media/image18.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66.xml"/><Relationship Id="rId17" Type="http://schemas.openxmlformats.org/officeDocument/2006/relationships/image" Target="NULL"/><Relationship Id="rId2" Type="http://schemas.openxmlformats.org/officeDocument/2006/relationships/image" Target="../media/image17.png"/><Relationship Id="rId16" Type="http://schemas.openxmlformats.org/officeDocument/2006/relationships/customXml" Target="../ink/ink68.xml"/><Relationship Id="rId20"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customXml" Target="../ink/ink63.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customXml" Target="../ink/ink65.xml"/><Relationship Id="rId19" Type="http://schemas.openxmlformats.org/officeDocument/2006/relationships/image" Target="NULL"/><Relationship Id="rId4" Type="http://schemas.openxmlformats.org/officeDocument/2006/relationships/customXml" Target="../ink/ink62.xml"/><Relationship Id="rId9" Type="http://schemas.openxmlformats.org/officeDocument/2006/relationships/image" Target="NULL"/><Relationship Id="rId14" Type="http://schemas.openxmlformats.org/officeDocument/2006/relationships/customXml" Target="../ink/ink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13.png"/><Relationship Id="rId7" Type="http://schemas.openxmlformats.org/officeDocument/2006/relationships/customXml" Target="../ink/ink73.xml"/><Relationship Id="rId2"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customXml" Target="../ink/ink7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2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3" Type="http://schemas.openxmlformats.org/officeDocument/2006/relationships/image" Target="../media/image32.png"/><Relationship Id="rId3" Type="http://schemas.openxmlformats.org/officeDocument/2006/relationships/image" Target="../media/image28.png"/><Relationship Id="rId12" Type="http://schemas.openxmlformats.org/officeDocument/2006/relationships/image" Target="../media/image38.png"/><Relationship Id="rId2" Type="http://schemas.openxmlformats.org/officeDocument/2006/relationships/image" Target="../media/image26.emf"/><Relationship Id="rId16" Type="http://schemas.openxmlformats.org/officeDocument/2006/relationships/image" Target="../media/image39.png"/><Relationship Id="rId1" Type="http://schemas.openxmlformats.org/officeDocument/2006/relationships/slideLayout" Target="../slideLayouts/slideLayout12.xml"/><Relationship Id="rId11" Type="http://schemas.openxmlformats.org/officeDocument/2006/relationships/image" Target="../media/image37.png"/><Relationship Id="rId15" Type="http://schemas.openxmlformats.org/officeDocument/2006/relationships/image" Target="../media/image36.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190.png"/><Relationship Id="rId1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5.png"/><Relationship Id="rId7" Type="http://schemas.openxmlformats.org/officeDocument/2006/relationships/customXml" Target="../ink/ink75.xml"/><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customXml" Target="../ink/ink74.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5.png"/><Relationship Id="rId7" Type="http://schemas.openxmlformats.org/officeDocument/2006/relationships/customXml" Target="../ink/ink77.xml"/><Relationship Id="rId2" Type="http://schemas.openxmlformats.org/officeDocument/2006/relationships/image" Target="../media/image311.png"/><Relationship Id="rId1" Type="http://schemas.openxmlformats.org/officeDocument/2006/relationships/slideLayout" Target="../slideLayouts/slideLayout12.xml"/><Relationship Id="rId6" Type="http://schemas.openxmlformats.org/officeDocument/2006/relationships/image" Target="../media/image330.png"/><Relationship Id="rId5" Type="http://schemas.openxmlformats.org/officeDocument/2006/relationships/customXml" Target="../ink/ink76.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35.png"/><Relationship Id="rId7" Type="http://schemas.openxmlformats.org/officeDocument/2006/relationships/customXml" Target="../ink/ink79.xml"/><Relationship Id="rId2" Type="http://schemas.openxmlformats.org/officeDocument/2006/relationships/image" Target="../media/image191.png"/><Relationship Id="rId1" Type="http://schemas.openxmlformats.org/officeDocument/2006/relationships/slideLayout" Target="../slideLayouts/slideLayout12.xml"/><Relationship Id="rId6" Type="http://schemas.openxmlformats.org/officeDocument/2006/relationships/image" Target="../media/image3300.png"/><Relationship Id="rId11" Type="http://schemas.openxmlformats.org/officeDocument/2006/relationships/image" Target="../media/image41.png"/><Relationship Id="rId5" Type="http://schemas.openxmlformats.org/officeDocument/2006/relationships/customXml" Target="../ink/ink78.xml"/><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10.png"/></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customXml" Target="../ink/ink85.xml"/><Relationship Id="rId18" Type="http://schemas.openxmlformats.org/officeDocument/2006/relationships/image" Target="../media/image154.png"/><Relationship Id="rId3" Type="http://schemas.openxmlformats.org/officeDocument/2006/relationships/customXml" Target="../ink/ink80.xml"/><Relationship Id="rId21" Type="http://schemas.openxmlformats.org/officeDocument/2006/relationships/customXml" Target="../ink/ink89.xml"/><Relationship Id="rId7" Type="http://schemas.openxmlformats.org/officeDocument/2006/relationships/customXml" Target="../ink/ink82.xml"/><Relationship Id="rId12" Type="http://schemas.openxmlformats.org/officeDocument/2006/relationships/image" Target="../media/image151.png"/><Relationship Id="rId17" Type="http://schemas.openxmlformats.org/officeDocument/2006/relationships/customXml" Target="../ink/ink87.xml"/><Relationship Id="rId2" Type="http://schemas.openxmlformats.org/officeDocument/2006/relationships/image" Target="../media/image42.png"/><Relationship Id="rId16" Type="http://schemas.openxmlformats.org/officeDocument/2006/relationships/image" Target="../media/image153.png"/><Relationship Id="rId20"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48.png"/><Relationship Id="rId11" Type="http://schemas.openxmlformats.org/officeDocument/2006/relationships/customXml" Target="../ink/ink84.xml"/><Relationship Id="rId24" Type="http://schemas.openxmlformats.org/officeDocument/2006/relationships/image" Target="../media/image157.png"/><Relationship Id="rId5" Type="http://schemas.openxmlformats.org/officeDocument/2006/relationships/customXml" Target="../ink/ink81.xml"/><Relationship Id="rId15" Type="http://schemas.openxmlformats.org/officeDocument/2006/relationships/customXml" Target="../ink/ink86.xml"/><Relationship Id="rId23" Type="http://schemas.openxmlformats.org/officeDocument/2006/relationships/customXml" Target="../ink/ink90.xml"/><Relationship Id="rId10" Type="http://schemas.openxmlformats.org/officeDocument/2006/relationships/image" Target="../media/image150.png"/><Relationship Id="rId19" Type="http://schemas.openxmlformats.org/officeDocument/2006/relationships/customXml" Target="../ink/ink88.xml"/><Relationship Id="rId4" Type="http://schemas.openxmlformats.org/officeDocument/2006/relationships/image" Target="../media/image147.png"/><Relationship Id="rId9" Type="http://schemas.openxmlformats.org/officeDocument/2006/relationships/customXml" Target="../ink/ink83.xml"/><Relationship Id="rId14" Type="http://schemas.openxmlformats.org/officeDocument/2006/relationships/image" Target="../media/image152.png"/><Relationship Id="rId22" Type="http://schemas.openxmlformats.org/officeDocument/2006/relationships/image" Target="../media/image156.png"/></Relationships>
</file>

<file path=ppt/slides/_rels/slide35.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customXml" Target="../ink/ink96.xml"/><Relationship Id="rId18" Type="http://schemas.openxmlformats.org/officeDocument/2006/relationships/image" Target="../media/image500.png"/><Relationship Id="rId3" Type="http://schemas.openxmlformats.org/officeDocument/2006/relationships/customXml" Target="../ink/ink91.xml"/><Relationship Id="rId21" Type="http://schemas.openxmlformats.org/officeDocument/2006/relationships/customXml" Target="../ink/ink100.xml"/><Relationship Id="rId7" Type="http://schemas.openxmlformats.org/officeDocument/2006/relationships/customXml" Target="../ink/ink93.xml"/><Relationship Id="rId12" Type="http://schemas.openxmlformats.org/officeDocument/2006/relationships/image" Target="../media/image470.png"/><Relationship Id="rId17" Type="http://schemas.openxmlformats.org/officeDocument/2006/relationships/customXml" Target="../ink/ink98.xml"/><Relationship Id="rId2" Type="http://schemas.openxmlformats.org/officeDocument/2006/relationships/image" Target="../media/image16.png"/><Relationship Id="rId16" Type="http://schemas.openxmlformats.org/officeDocument/2006/relationships/image" Target="../media/image490.png"/><Relationship Id="rId20" Type="http://schemas.openxmlformats.org/officeDocument/2006/relationships/image" Target="../media/image510.png"/><Relationship Id="rId1" Type="http://schemas.openxmlformats.org/officeDocument/2006/relationships/slideLayout" Target="../slideLayouts/slideLayout12.xml"/><Relationship Id="rId6" Type="http://schemas.openxmlformats.org/officeDocument/2006/relationships/image" Target="../media/image440.png"/><Relationship Id="rId11" Type="http://schemas.openxmlformats.org/officeDocument/2006/relationships/customXml" Target="../ink/ink95.xml"/><Relationship Id="rId5" Type="http://schemas.openxmlformats.org/officeDocument/2006/relationships/customXml" Target="../ink/ink92.xml"/><Relationship Id="rId15" Type="http://schemas.openxmlformats.org/officeDocument/2006/relationships/customXml" Target="../ink/ink97.xml"/><Relationship Id="rId10" Type="http://schemas.openxmlformats.org/officeDocument/2006/relationships/image" Target="../media/image460.png"/><Relationship Id="rId19" Type="http://schemas.openxmlformats.org/officeDocument/2006/relationships/customXml" Target="../ink/ink99.xml"/><Relationship Id="rId4" Type="http://schemas.openxmlformats.org/officeDocument/2006/relationships/image" Target="../media/image430.png"/><Relationship Id="rId9" Type="http://schemas.openxmlformats.org/officeDocument/2006/relationships/customXml" Target="../ink/ink94.xml"/><Relationship Id="rId14" Type="http://schemas.openxmlformats.org/officeDocument/2006/relationships/image" Target="../media/image480.png"/><Relationship Id="rId22" Type="http://schemas.openxmlformats.org/officeDocument/2006/relationships/image" Target="../media/image520.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3" Type="http://schemas.openxmlformats.org/officeDocument/2006/relationships/customXml" Target="../ink/ink104.xml"/><Relationship Id="rId18" Type="http://schemas.openxmlformats.org/officeDocument/2006/relationships/image" Target="../media/image62.png"/><Relationship Id="rId26" Type="http://schemas.openxmlformats.org/officeDocument/2006/relationships/image" Target="../media/image660.png"/><Relationship Id="rId39" Type="http://schemas.openxmlformats.org/officeDocument/2006/relationships/customXml" Target="../ink/ink117.xml"/><Relationship Id="rId21" Type="http://schemas.openxmlformats.org/officeDocument/2006/relationships/customXml" Target="../ink/ink108.xml"/><Relationship Id="rId34" Type="http://schemas.openxmlformats.org/officeDocument/2006/relationships/image" Target="../media/image70.png"/><Relationship Id="rId42" Type="http://schemas.openxmlformats.org/officeDocument/2006/relationships/image" Target="../media/image74.png"/><Relationship Id="rId47" Type="http://schemas.openxmlformats.org/officeDocument/2006/relationships/customXml" Target="../ink/ink121.xml"/><Relationship Id="rId50" Type="http://schemas.openxmlformats.org/officeDocument/2006/relationships/image" Target="../media/image78.png"/><Relationship Id="rId55" Type="http://schemas.openxmlformats.org/officeDocument/2006/relationships/customXml" Target="../ink/ink125.xml"/><Relationship Id="rId2" Type="http://schemas.openxmlformats.org/officeDocument/2006/relationships/image" Target="../media/image220.png"/><Relationship Id="rId16" Type="http://schemas.openxmlformats.org/officeDocument/2006/relationships/image" Target="../media/image61.png"/><Relationship Id="rId29" Type="http://schemas.openxmlformats.org/officeDocument/2006/relationships/customXml" Target="../ink/ink112.xml"/><Relationship Id="rId11" Type="http://schemas.openxmlformats.org/officeDocument/2006/relationships/customXml" Target="../ink/ink103.xml"/><Relationship Id="rId24" Type="http://schemas.openxmlformats.org/officeDocument/2006/relationships/image" Target="../media/image65.png"/><Relationship Id="rId32" Type="http://schemas.openxmlformats.org/officeDocument/2006/relationships/image" Target="../media/image69.png"/><Relationship Id="rId37" Type="http://schemas.openxmlformats.org/officeDocument/2006/relationships/customXml" Target="../ink/ink116.xml"/><Relationship Id="rId40" Type="http://schemas.openxmlformats.org/officeDocument/2006/relationships/image" Target="../media/image73.png"/><Relationship Id="rId45" Type="http://schemas.openxmlformats.org/officeDocument/2006/relationships/customXml" Target="../ink/ink120.xml"/><Relationship Id="rId53" Type="http://schemas.openxmlformats.org/officeDocument/2006/relationships/customXml" Target="../ink/ink124.xml"/><Relationship Id="rId58" Type="http://schemas.openxmlformats.org/officeDocument/2006/relationships/image" Target="../media/image30.png"/><Relationship Id="rId10" Type="http://schemas.openxmlformats.org/officeDocument/2006/relationships/image" Target="../media/image580.png"/><Relationship Id="rId19" Type="http://schemas.openxmlformats.org/officeDocument/2006/relationships/customXml" Target="../ink/ink107.xml"/><Relationship Id="rId31" Type="http://schemas.openxmlformats.org/officeDocument/2006/relationships/customXml" Target="../ink/ink113.xml"/><Relationship Id="rId44" Type="http://schemas.openxmlformats.org/officeDocument/2006/relationships/image" Target="../media/image75.png"/><Relationship Id="rId52" Type="http://schemas.openxmlformats.org/officeDocument/2006/relationships/image" Target="../media/image79.png"/><Relationship Id="rId4" Type="http://schemas.openxmlformats.org/officeDocument/2006/relationships/customXml" Target="../ink/ink101.xml"/><Relationship Id="rId9" Type="http://schemas.openxmlformats.org/officeDocument/2006/relationships/customXml" Target="../ink/ink102.xml"/><Relationship Id="rId14" Type="http://schemas.openxmlformats.org/officeDocument/2006/relationships/image" Target="../media/image600.png"/><Relationship Id="rId22" Type="http://schemas.openxmlformats.org/officeDocument/2006/relationships/image" Target="../media/image64.png"/><Relationship Id="rId27" Type="http://schemas.openxmlformats.org/officeDocument/2006/relationships/customXml" Target="../ink/ink111.xml"/><Relationship Id="rId30" Type="http://schemas.openxmlformats.org/officeDocument/2006/relationships/image" Target="../media/image68.png"/><Relationship Id="rId35" Type="http://schemas.openxmlformats.org/officeDocument/2006/relationships/customXml" Target="../ink/ink115.xml"/><Relationship Id="rId43" Type="http://schemas.openxmlformats.org/officeDocument/2006/relationships/customXml" Target="../ink/ink119.xml"/><Relationship Id="rId48" Type="http://schemas.openxmlformats.org/officeDocument/2006/relationships/image" Target="../media/image77.png"/><Relationship Id="rId56" Type="http://schemas.openxmlformats.org/officeDocument/2006/relationships/image" Target="../media/image81.png"/><Relationship Id="rId8" Type="http://schemas.openxmlformats.org/officeDocument/2006/relationships/image" Target="../media/image570.png"/><Relationship Id="rId51" Type="http://schemas.openxmlformats.org/officeDocument/2006/relationships/customXml" Target="../ink/ink123.xml"/><Relationship Id="rId3" Type="http://schemas.openxmlformats.org/officeDocument/2006/relationships/image" Target="../media/image43.png"/><Relationship Id="rId12" Type="http://schemas.openxmlformats.org/officeDocument/2006/relationships/image" Target="../media/image590.png"/><Relationship Id="rId17" Type="http://schemas.openxmlformats.org/officeDocument/2006/relationships/customXml" Target="../ink/ink106.xml"/><Relationship Id="rId25" Type="http://schemas.openxmlformats.org/officeDocument/2006/relationships/customXml" Target="../ink/ink110.xml"/><Relationship Id="rId33" Type="http://schemas.openxmlformats.org/officeDocument/2006/relationships/customXml" Target="../ink/ink114.xml"/><Relationship Id="rId38" Type="http://schemas.openxmlformats.org/officeDocument/2006/relationships/image" Target="../media/image72.png"/><Relationship Id="rId46" Type="http://schemas.openxmlformats.org/officeDocument/2006/relationships/image" Target="../media/image76.png"/><Relationship Id="rId20" Type="http://schemas.openxmlformats.org/officeDocument/2006/relationships/image" Target="../media/image630.png"/><Relationship Id="rId41" Type="http://schemas.openxmlformats.org/officeDocument/2006/relationships/customXml" Target="../ink/ink118.xml"/><Relationship Id="rId54" Type="http://schemas.openxmlformats.org/officeDocument/2006/relationships/image" Target="../media/image80.png"/><Relationship Id="rId1" Type="http://schemas.openxmlformats.org/officeDocument/2006/relationships/slideLayout" Target="../slideLayouts/slideLayout12.xml"/><Relationship Id="rId15" Type="http://schemas.openxmlformats.org/officeDocument/2006/relationships/customXml" Target="../ink/ink105.xml"/><Relationship Id="rId23" Type="http://schemas.openxmlformats.org/officeDocument/2006/relationships/customXml" Target="../ink/ink109.xml"/><Relationship Id="rId28" Type="http://schemas.openxmlformats.org/officeDocument/2006/relationships/image" Target="../media/image67.png"/><Relationship Id="rId36" Type="http://schemas.openxmlformats.org/officeDocument/2006/relationships/image" Target="../media/image710.png"/><Relationship Id="rId49" Type="http://schemas.openxmlformats.org/officeDocument/2006/relationships/customXml" Target="../ink/ink122.xml"/><Relationship Id="rId57"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8" y="4129500"/>
            <a:ext cx="6727372" cy="1655762"/>
          </a:xfrm>
        </p:spPr>
        <p:txBody>
          <a:bodyPr>
            <a:normAutofit/>
          </a:bodyPr>
          <a:lstStyle/>
          <a:p>
            <a:r>
              <a:rPr lang="en-US" dirty="0"/>
              <a:t>Unit 9 – Correlation and Regression</a:t>
            </a:r>
          </a:p>
          <a:p>
            <a:r>
              <a:rPr lang="en-US" dirty="0"/>
              <a:t>Your Ready-to-be-done-with-slides Professor Colton</a:t>
            </a:r>
          </a:p>
        </p:txBody>
      </p:sp>
      <p:sp>
        <p:nvSpPr>
          <p:cNvPr id="2" name="TextBox 1">
            <a:extLst>
              <a:ext uri="{FF2B5EF4-FFF2-40B4-BE49-F238E27FC236}">
                <a16:creationId xmlns:a16="http://schemas.microsoft.com/office/drawing/2014/main" id="{FC060AF3-6D94-CA48-8AA1-3A7256B95609}"/>
              </a:ext>
            </a:extLst>
          </p:cNvPr>
          <p:cNvSpPr txBox="1"/>
          <p:nvPr/>
        </p:nvSpPr>
        <p:spPr>
          <a:xfrm>
            <a:off x="1223191" y="1793065"/>
            <a:ext cx="4872809" cy="707886"/>
          </a:xfrm>
          <a:prstGeom prst="rect">
            <a:avLst/>
          </a:prstGeom>
          <a:noFill/>
        </p:spPr>
        <p:txBody>
          <a:bodyPr wrap="none" rtlCol="0">
            <a:spAutoFit/>
          </a:bodyPr>
          <a:lstStyle/>
          <a:p>
            <a:r>
              <a:rPr lang="en-US" sz="4000" dirty="0"/>
              <a:t>Almost Almost There!!</a:t>
            </a:r>
          </a:p>
        </p:txBody>
      </p:sp>
      <p:pic>
        <p:nvPicPr>
          <p:cNvPr id="6" name="Picture 5">
            <a:extLst>
              <a:ext uri="{FF2B5EF4-FFF2-40B4-BE49-F238E27FC236}">
                <a16:creationId xmlns:a16="http://schemas.microsoft.com/office/drawing/2014/main" id="{C43112B1-C133-9455-BD93-AD7D27D077B7}"/>
              </a:ext>
            </a:extLst>
          </p:cNvPr>
          <p:cNvPicPr>
            <a:picLocks noChangeAspect="1"/>
          </p:cNvPicPr>
          <p:nvPr/>
        </p:nvPicPr>
        <p:blipFill>
          <a:blip r:embed="rId2"/>
          <a:stretch>
            <a:fillRect/>
          </a:stretch>
        </p:blipFill>
        <p:spPr>
          <a:xfrm>
            <a:off x="7683573" y="1369646"/>
            <a:ext cx="3852117" cy="3683000"/>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50004" y="-391918"/>
            <a:ext cx="10515600" cy="1325563"/>
          </a:xfrm>
        </p:spPr>
        <p:txBody>
          <a:bodyPr/>
          <a:lstStyle/>
          <a:p>
            <a:r>
              <a:rPr lang="en-US" dirty="0"/>
              <a:t>LCQ: Form</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50004" y="752059"/>
            <a:ext cx="10515600" cy="4351338"/>
          </a:xfrm>
        </p:spPr>
        <p:txBody>
          <a:bodyPr>
            <a:normAutofit/>
          </a:bodyPr>
          <a:lstStyle/>
          <a:p>
            <a:pPr marL="0" indent="0">
              <a:buNone/>
            </a:pPr>
            <a:r>
              <a:rPr lang="en-US" sz="1800" b="1" dirty="0"/>
              <a:t>Problem</a:t>
            </a:r>
            <a:r>
              <a:rPr lang="en-US" sz="1800" dirty="0"/>
              <a:t>: Determine the </a:t>
            </a:r>
            <a:r>
              <a:rPr lang="en-US" sz="1800" u="sng" dirty="0"/>
              <a:t>form</a:t>
            </a:r>
            <a:r>
              <a:rPr lang="en-US" sz="1800" dirty="0"/>
              <a:t> for each of the following scatterplots.</a:t>
            </a:r>
          </a:p>
        </p:txBody>
      </p:sp>
      <p:sp>
        <p:nvSpPr>
          <p:cNvPr id="4" name="TextBox 3">
            <a:extLst>
              <a:ext uri="{FF2B5EF4-FFF2-40B4-BE49-F238E27FC236}">
                <a16:creationId xmlns:a16="http://schemas.microsoft.com/office/drawing/2014/main" id="{D323D48A-9C96-D84E-ABA6-AE679D01108C}"/>
              </a:ext>
            </a:extLst>
          </p:cNvPr>
          <p:cNvSpPr txBox="1"/>
          <p:nvPr/>
        </p:nvSpPr>
        <p:spPr>
          <a:xfrm>
            <a:off x="2608471" y="1135190"/>
            <a:ext cx="3031615" cy="5478423"/>
          </a:xfrm>
          <a:prstGeom prst="rect">
            <a:avLst/>
          </a:prstGeom>
          <a:noFill/>
        </p:spPr>
        <p:txBody>
          <a:bodyPr wrap="square" rtlCol="0">
            <a:spAutoFit/>
          </a:bodyPr>
          <a:lstStyle/>
          <a:p>
            <a:r>
              <a:rPr lang="en-US" sz="1400" i="1" dirty="0">
                <a:solidFill>
                  <a:srgbClr val="FF0000"/>
                </a:solidFill>
              </a:rPr>
              <a:t>Curved</a:t>
            </a:r>
            <a:r>
              <a:rPr lang="en-US" sz="1400" i="1" dirty="0">
                <a:solidFill>
                  <a:srgbClr val="7030A0"/>
                </a:solidFill>
              </a:rPr>
              <a:t> → CLEAR curvature if we draw that line through the middle and if we trace the lower and upper edges</a:t>
            </a:r>
          </a:p>
          <a:p>
            <a:endParaRPr lang="en-US" sz="1400" i="1" dirty="0">
              <a:solidFill>
                <a:srgbClr val="7030A0"/>
              </a:solidFill>
            </a:endParaRPr>
          </a:p>
          <a:p>
            <a:r>
              <a:rPr lang="en-US" sz="1400" i="1" dirty="0">
                <a:solidFill>
                  <a:srgbClr val="7030A0"/>
                </a:solidFill>
              </a:rPr>
              <a:t>Curvature can also look like these where it </a:t>
            </a:r>
            <a:r>
              <a:rPr lang="en-US" sz="1400" i="1" dirty="0" err="1">
                <a:solidFill>
                  <a:srgbClr val="7030A0"/>
                </a:solidFill>
              </a:rPr>
              <a:t>kinda</a:t>
            </a:r>
            <a:r>
              <a:rPr lang="en-US" sz="1400" i="1" dirty="0">
                <a:solidFill>
                  <a:srgbClr val="7030A0"/>
                </a:solidFill>
              </a:rPr>
              <a:t> levels off, it doesn’t have to be the full rainbow</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Linear</a:t>
            </a:r>
            <a:r>
              <a:rPr lang="en-US" sz="1400" i="1" dirty="0">
                <a:solidFill>
                  <a:srgbClr val="7030A0"/>
                </a:solidFill>
              </a:rPr>
              <a:t> → for the most part follows the straight diagonal line through the middle </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Linear</a:t>
            </a:r>
            <a:r>
              <a:rPr lang="en-US" sz="1400" i="1" dirty="0">
                <a:solidFill>
                  <a:srgbClr val="7030A0"/>
                </a:solidFill>
              </a:rPr>
              <a:t> → dots more clearly follows a linear path</a:t>
            </a:r>
          </a:p>
          <a:p>
            <a:endParaRPr lang="en-US" sz="1400" i="1" dirty="0">
              <a:solidFill>
                <a:srgbClr val="7030A0"/>
              </a:solidFill>
            </a:endParaRPr>
          </a:p>
          <a:p>
            <a:endParaRPr lang="en-US" sz="1400" i="1" dirty="0">
              <a:solidFill>
                <a:srgbClr val="7030A0"/>
              </a:solidFill>
            </a:endParaRPr>
          </a:p>
        </p:txBody>
      </p:sp>
      <p:sp>
        <p:nvSpPr>
          <p:cNvPr id="22" name="TextBox 21">
            <a:extLst>
              <a:ext uri="{FF2B5EF4-FFF2-40B4-BE49-F238E27FC236}">
                <a16:creationId xmlns:a16="http://schemas.microsoft.com/office/drawing/2014/main" id="{F5D16AFA-6EC2-D3F0-BC7A-A61CF1949677}"/>
              </a:ext>
            </a:extLst>
          </p:cNvPr>
          <p:cNvSpPr txBox="1"/>
          <p:nvPr/>
        </p:nvSpPr>
        <p:spPr>
          <a:xfrm>
            <a:off x="8525582" y="1821029"/>
            <a:ext cx="2920257" cy="3754874"/>
          </a:xfrm>
          <a:prstGeom prst="rect">
            <a:avLst/>
          </a:prstGeom>
          <a:noFill/>
        </p:spPr>
        <p:txBody>
          <a:bodyPr wrap="square" rtlCol="0">
            <a:spAutoFit/>
          </a:bodyPr>
          <a:lstStyle/>
          <a:p>
            <a:r>
              <a:rPr lang="en-US" sz="1400" i="1" dirty="0">
                <a:solidFill>
                  <a:srgbClr val="FF0000"/>
                </a:solidFill>
              </a:rPr>
              <a:t>Linear-</a:t>
            </a:r>
            <a:r>
              <a:rPr lang="en-US" sz="1400" i="1" dirty="0" err="1">
                <a:solidFill>
                  <a:srgbClr val="FF0000"/>
                </a:solidFill>
              </a:rPr>
              <a:t>ish</a:t>
            </a:r>
            <a:r>
              <a:rPr lang="en-US" sz="1400" i="1" dirty="0">
                <a:solidFill>
                  <a:srgbClr val="7030A0"/>
                </a:solidFill>
              </a:rPr>
              <a:t> → not perfect ( or as clear as the others), but these dots generally follow straight line path with the middle and outside lines</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Random</a:t>
            </a:r>
            <a:r>
              <a:rPr lang="en-US" sz="1400" i="1" dirty="0">
                <a:solidFill>
                  <a:srgbClr val="7030A0"/>
                </a:solidFill>
              </a:rPr>
              <a:t> → there is no patter here, just scattered everywhere  </a:t>
            </a:r>
          </a:p>
          <a:p>
            <a:endParaRPr lang="en-US" sz="1400" i="1" dirty="0">
              <a:solidFill>
                <a:srgbClr val="7030A0"/>
              </a:solidFill>
            </a:endParaRPr>
          </a:p>
        </p:txBody>
      </p:sp>
      <p:grpSp>
        <p:nvGrpSpPr>
          <p:cNvPr id="65" name="Group 64">
            <a:extLst>
              <a:ext uri="{FF2B5EF4-FFF2-40B4-BE49-F238E27FC236}">
                <a16:creationId xmlns:a16="http://schemas.microsoft.com/office/drawing/2014/main" id="{F95225FD-5362-40A6-C09C-022449264C08}"/>
              </a:ext>
            </a:extLst>
          </p:cNvPr>
          <p:cNvGrpSpPr/>
          <p:nvPr/>
        </p:nvGrpSpPr>
        <p:grpSpPr>
          <a:xfrm>
            <a:off x="554834" y="1159465"/>
            <a:ext cx="1728887" cy="5293446"/>
            <a:chOff x="607833" y="1374909"/>
            <a:chExt cx="1728887" cy="5293446"/>
          </a:xfrm>
        </p:grpSpPr>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3"/>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4"/>
              <a:stretch>
                <a:fillRect/>
              </a:stretch>
            </p:blipFill>
            <p:spPr>
              <a:xfrm>
                <a:off x="607833" y="5112373"/>
                <a:ext cx="1697435" cy="1555982"/>
              </a:xfrm>
              <a:prstGeom prst="rect">
                <a:avLst/>
              </a:prstGeom>
            </p:spPr>
          </p:pic>
        </p:grpSp>
        <p:grpSp>
          <p:nvGrpSpPr>
            <p:cNvPr id="61" name="Group 60">
              <a:extLst>
                <a:ext uri="{FF2B5EF4-FFF2-40B4-BE49-F238E27FC236}">
                  <a16:creationId xmlns:a16="http://schemas.microsoft.com/office/drawing/2014/main" id="{D75A5D35-58A9-67DF-9AFA-25BF4BB8A040}"/>
                </a:ext>
              </a:extLst>
            </p:cNvPr>
            <p:cNvGrpSpPr/>
            <p:nvPr/>
          </p:nvGrpSpPr>
          <p:grpSpPr>
            <a:xfrm>
              <a:off x="956480" y="1444600"/>
              <a:ext cx="1231560" cy="1091880"/>
              <a:chOff x="956480" y="1444600"/>
              <a:chExt cx="1231560" cy="1091880"/>
            </a:xfrm>
          </p:grpSpPr>
          <mc:AlternateContent xmlns:mc="http://schemas.openxmlformats.org/markup-compatibility/2006" xmlns:p14="http://schemas.microsoft.com/office/powerpoint/2010/main">
            <mc:Choice Requires="p14">
              <p:contentPart p14:bwMode="auto" r:id="rId5">
                <p14:nvContentPartPr>
                  <p14:cNvPr id="31" name="Ink 30">
                    <a:extLst>
                      <a:ext uri="{FF2B5EF4-FFF2-40B4-BE49-F238E27FC236}">
                        <a16:creationId xmlns:a16="http://schemas.microsoft.com/office/drawing/2014/main" id="{4FAECC99-3D67-1280-DA10-C4C02CB087A3}"/>
                      </a:ext>
                    </a:extLst>
                  </p14:cNvPr>
                  <p14:cNvContentPartPr/>
                  <p14:nvPr/>
                </p14:nvContentPartPr>
                <p14:xfrm>
                  <a:off x="977000" y="1666360"/>
                  <a:ext cx="1069920" cy="834120"/>
                </p14:xfrm>
              </p:contentPart>
            </mc:Choice>
            <mc:Fallback xmlns="">
              <p:pic>
                <p:nvPicPr>
                  <p:cNvPr id="31" name="Ink 30">
                    <a:extLst>
                      <a:ext uri="{FF2B5EF4-FFF2-40B4-BE49-F238E27FC236}">
                        <a16:creationId xmlns:a16="http://schemas.microsoft.com/office/drawing/2014/main" id="{4FAECC99-3D67-1280-DA10-C4C02CB087A3}"/>
                      </a:ext>
                    </a:extLst>
                  </p:cNvPr>
                  <p:cNvPicPr/>
                  <p:nvPr/>
                </p:nvPicPr>
                <p:blipFill>
                  <a:blip r:embed="rId6"/>
                  <a:stretch>
                    <a:fillRect/>
                  </a:stretch>
                </p:blipFill>
                <p:spPr>
                  <a:xfrm>
                    <a:off x="968000" y="1657360"/>
                    <a:ext cx="108756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 name="Ink 34">
                    <a:extLst>
                      <a:ext uri="{FF2B5EF4-FFF2-40B4-BE49-F238E27FC236}">
                        <a16:creationId xmlns:a16="http://schemas.microsoft.com/office/drawing/2014/main" id="{D7E24678-0617-9F89-E64D-E3AB70A61CA6}"/>
                      </a:ext>
                    </a:extLst>
                  </p14:cNvPr>
                  <p14:cNvContentPartPr/>
                  <p14:nvPr/>
                </p14:nvContentPartPr>
                <p14:xfrm>
                  <a:off x="1121360" y="1940320"/>
                  <a:ext cx="735840" cy="596160"/>
                </p14:xfrm>
              </p:contentPart>
            </mc:Choice>
            <mc:Fallback xmlns="">
              <p:pic>
                <p:nvPicPr>
                  <p:cNvPr id="35" name="Ink 34">
                    <a:extLst>
                      <a:ext uri="{FF2B5EF4-FFF2-40B4-BE49-F238E27FC236}">
                        <a16:creationId xmlns:a16="http://schemas.microsoft.com/office/drawing/2014/main" id="{D7E24678-0617-9F89-E64D-E3AB70A61CA6}"/>
                      </a:ext>
                    </a:extLst>
                  </p:cNvPr>
                  <p:cNvPicPr/>
                  <p:nvPr/>
                </p:nvPicPr>
                <p:blipFill>
                  <a:blip r:embed="rId8"/>
                  <a:stretch>
                    <a:fillRect/>
                  </a:stretch>
                </p:blipFill>
                <p:spPr>
                  <a:xfrm>
                    <a:off x="1112356" y="1931320"/>
                    <a:ext cx="753489"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A10FABE0-CEDB-21C7-E815-CC8277FE5D92}"/>
                      </a:ext>
                    </a:extLst>
                  </p14:cNvPr>
                  <p14:cNvContentPartPr/>
                  <p14:nvPr/>
                </p14:nvContentPartPr>
                <p14:xfrm>
                  <a:off x="956480" y="1444600"/>
                  <a:ext cx="1231560" cy="876960"/>
                </p14:xfrm>
              </p:contentPart>
            </mc:Choice>
            <mc:Fallback xmlns="">
              <p:pic>
                <p:nvPicPr>
                  <p:cNvPr id="38" name="Ink 37">
                    <a:extLst>
                      <a:ext uri="{FF2B5EF4-FFF2-40B4-BE49-F238E27FC236}">
                        <a16:creationId xmlns:a16="http://schemas.microsoft.com/office/drawing/2014/main" id="{A10FABE0-CEDB-21C7-E815-CC8277FE5D92}"/>
                      </a:ext>
                    </a:extLst>
                  </p:cNvPr>
                  <p:cNvPicPr/>
                  <p:nvPr/>
                </p:nvPicPr>
                <p:blipFill>
                  <a:blip r:embed="rId10"/>
                  <a:stretch>
                    <a:fillRect/>
                  </a:stretch>
                </p:blipFill>
                <p:spPr>
                  <a:xfrm>
                    <a:off x="947480" y="1435600"/>
                    <a:ext cx="1249200" cy="894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83CBB072-4DB7-135D-2FC1-5A8DE5D32778}"/>
                    </a:ext>
                  </a:extLst>
                </p14:cNvPr>
                <p14:cNvContentPartPr/>
                <p14:nvPr/>
              </p14:nvContentPartPr>
              <p14:xfrm>
                <a:off x="740840" y="5172400"/>
                <a:ext cx="1595880" cy="1301400"/>
              </p14:xfrm>
            </p:contentPart>
          </mc:Choice>
          <mc:Fallback xmlns="">
            <p:pic>
              <p:nvPicPr>
                <p:cNvPr id="44" name="Ink 43">
                  <a:extLst>
                    <a:ext uri="{FF2B5EF4-FFF2-40B4-BE49-F238E27FC236}">
                      <a16:creationId xmlns:a16="http://schemas.microsoft.com/office/drawing/2014/main" id="{83CBB072-4DB7-135D-2FC1-5A8DE5D32778}"/>
                    </a:ext>
                  </a:extLst>
                </p:cNvPr>
                <p:cNvPicPr/>
                <p:nvPr/>
              </p:nvPicPr>
              <p:blipFill>
                <a:blip r:embed="rId12"/>
                <a:stretch>
                  <a:fillRect/>
                </a:stretch>
              </p:blipFill>
              <p:spPr>
                <a:xfrm>
                  <a:off x="731840" y="5163400"/>
                  <a:ext cx="1613520" cy="1319040"/>
                </a:xfrm>
                <a:prstGeom prst="rect">
                  <a:avLst/>
                </a:prstGeom>
              </p:spPr>
            </p:pic>
          </mc:Fallback>
        </mc:AlternateContent>
        <p:grpSp>
          <p:nvGrpSpPr>
            <p:cNvPr id="62" name="Group 61">
              <a:extLst>
                <a:ext uri="{FF2B5EF4-FFF2-40B4-BE49-F238E27FC236}">
                  <a16:creationId xmlns:a16="http://schemas.microsoft.com/office/drawing/2014/main" id="{F44F33DC-97F6-0DB0-8DF7-91C25B7EF8F9}"/>
                </a:ext>
              </a:extLst>
            </p:cNvPr>
            <p:cNvGrpSpPr/>
            <p:nvPr/>
          </p:nvGrpSpPr>
          <p:grpSpPr>
            <a:xfrm>
              <a:off x="799160" y="3298240"/>
              <a:ext cx="1501920" cy="1349280"/>
              <a:chOff x="799160" y="3298240"/>
              <a:chExt cx="1501920" cy="1349280"/>
            </a:xfrm>
          </p:grpSpPr>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6B8909D8-C5D9-4740-8A35-A1718783BF09}"/>
                      </a:ext>
                    </a:extLst>
                  </p14:cNvPr>
                  <p14:cNvContentPartPr/>
                  <p14:nvPr/>
                </p14:nvContentPartPr>
                <p14:xfrm>
                  <a:off x="902480" y="3308320"/>
                  <a:ext cx="1385640" cy="1113480"/>
                </p14:xfrm>
              </p:contentPart>
            </mc:Choice>
            <mc:Fallback xmlns="">
              <p:pic>
                <p:nvPicPr>
                  <p:cNvPr id="40" name="Ink 39">
                    <a:extLst>
                      <a:ext uri="{FF2B5EF4-FFF2-40B4-BE49-F238E27FC236}">
                        <a16:creationId xmlns:a16="http://schemas.microsoft.com/office/drawing/2014/main" id="{6B8909D8-C5D9-4740-8A35-A1718783BF09}"/>
                      </a:ext>
                    </a:extLst>
                  </p:cNvPr>
                  <p:cNvPicPr/>
                  <p:nvPr/>
                </p:nvPicPr>
                <p:blipFill>
                  <a:blip r:embed="rId14"/>
                  <a:stretch>
                    <a:fillRect/>
                  </a:stretch>
                </p:blipFill>
                <p:spPr>
                  <a:xfrm>
                    <a:off x="893480" y="3299320"/>
                    <a:ext cx="1403280" cy="1131120"/>
                  </a:xfrm>
                  <a:prstGeom prst="rect">
                    <a:avLst/>
                  </a:prstGeom>
                </p:spPr>
              </p:pic>
            </mc:Fallback>
          </mc:AlternateContent>
          <p:grpSp>
            <p:nvGrpSpPr>
              <p:cNvPr id="47" name="Group 46">
                <a:extLst>
                  <a:ext uri="{FF2B5EF4-FFF2-40B4-BE49-F238E27FC236}">
                    <a16:creationId xmlns:a16="http://schemas.microsoft.com/office/drawing/2014/main" id="{89D106AA-04F8-F0FD-2EEA-B27A146A77B5}"/>
                  </a:ext>
                </a:extLst>
              </p:cNvPr>
              <p:cNvGrpSpPr/>
              <p:nvPr/>
            </p:nvGrpSpPr>
            <p:grpSpPr>
              <a:xfrm>
                <a:off x="799160" y="3298240"/>
                <a:ext cx="1501920" cy="1349280"/>
                <a:chOff x="799160" y="3298240"/>
                <a:chExt cx="1501920" cy="1349280"/>
              </a:xfrm>
            </p:grpSpPr>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95F7070E-38E5-1A13-9BC6-7E21B26A6149}"/>
                        </a:ext>
                      </a:extLst>
                    </p14:cNvPr>
                    <p14:cNvContentPartPr/>
                    <p14:nvPr/>
                  </p14:nvContentPartPr>
                  <p14:xfrm>
                    <a:off x="1061960" y="3598480"/>
                    <a:ext cx="1239120" cy="1049040"/>
                  </p14:xfrm>
                </p:contentPart>
              </mc:Choice>
              <mc:Fallback xmlns="">
                <p:pic>
                  <p:nvPicPr>
                    <p:cNvPr id="45" name="Ink 44">
                      <a:extLst>
                        <a:ext uri="{FF2B5EF4-FFF2-40B4-BE49-F238E27FC236}">
                          <a16:creationId xmlns:a16="http://schemas.microsoft.com/office/drawing/2014/main" id="{95F7070E-38E5-1A13-9BC6-7E21B26A6149}"/>
                        </a:ext>
                      </a:extLst>
                    </p:cNvPr>
                    <p:cNvPicPr/>
                    <p:nvPr/>
                  </p:nvPicPr>
                  <p:blipFill>
                    <a:blip r:embed="rId16"/>
                    <a:stretch>
                      <a:fillRect/>
                    </a:stretch>
                  </p:blipFill>
                  <p:spPr>
                    <a:xfrm>
                      <a:off x="1052960" y="3589483"/>
                      <a:ext cx="1256760" cy="106667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90D6CA1A-DC37-E729-B969-1AC7FECBAE28}"/>
                        </a:ext>
                      </a:extLst>
                    </p14:cNvPr>
                    <p14:cNvContentPartPr/>
                    <p14:nvPr/>
                  </p14:nvContentPartPr>
                  <p14:xfrm>
                    <a:off x="799160" y="3298240"/>
                    <a:ext cx="1013760" cy="847080"/>
                  </p14:xfrm>
                </p:contentPart>
              </mc:Choice>
              <mc:Fallback xmlns="">
                <p:pic>
                  <p:nvPicPr>
                    <p:cNvPr id="46" name="Ink 45">
                      <a:extLst>
                        <a:ext uri="{FF2B5EF4-FFF2-40B4-BE49-F238E27FC236}">
                          <a16:creationId xmlns:a16="http://schemas.microsoft.com/office/drawing/2014/main" id="{90D6CA1A-DC37-E729-B969-1AC7FECBAE28}"/>
                        </a:ext>
                      </a:extLst>
                    </p:cNvPr>
                    <p:cNvPicPr/>
                    <p:nvPr/>
                  </p:nvPicPr>
                  <p:blipFill>
                    <a:blip r:embed="rId18"/>
                    <a:stretch>
                      <a:fillRect/>
                    </a:stretch>
                  </p:blipFill>
                  <p:spPr>
                    <a:xfrm>
                      <a:off x="790160" y="3289240"/>
                      <a:ext cx="1031400" cy="864720"/>
                    </a:xfrm>
                    <a:prstGeom prst="rect">
                      <a:avLst/>
                    </a:prstGeom>
                  </p:spPr>
                </p:pic>
              </mc:Fallback>
            </mc:AlternateContent>
          </p:grpSp>
        </p:grpSp>
      </p:grpSp>
      <p:grpSp>
        <p:nvGrpSpPr>
          <p:cNvPr id="6" name="Group 5">
            <a:extLst>
              <a:ext uri="{FF2B5EF4-FFF2-40B4-BE49-F238E27FC236}">
                <a16:creationId xmlns:a16="http://schemas.microsoft.com/office/drawing/2014/main" id="{CF90EC74-A50E-5EC1-DB5C-62CC1DAAB287}"/>
              </a:ext>
            </a:extLst>
          </p:cNvPr>
          <p:cNvGrpSpPr/>
          <p:nvPr/>
        </p:nvGrpSpPr>
        <p:grpSpPr>
          <a:xfrm>
            <a:off x="5990766" y="1937456"/>
            <a:ext cx="1945608" cy="3813574"/>
            <a:chOff x="6751679" y="1249640"/>
            <a:chExt cx="1945608" cy="3813574"/>
          </a:xfrm>
        </p:grpSpPr>
        <p:grpSp>
          <p:nvGrpSpPr>
            <p:cNvPr id="5" name="Group 4">
              <a:extLst>
                <a:ext uri="{FF2B5EF4-FFF2-40B4-BE49-F238E27FC236}">
                  <a16:creationId xmlns:a16="http://schemas.microsoft.com/office/drawing/2014/main" id="{1ED5E292-F4A9-B409-E9D0-490CA85790AC}"/>
                </a:ext>
              </a:extLst>
            </p:cNvPr>
            <p:cNvGrpSpPr/>
            <p:nvPr/>
          </p:nvGrpSpPr>
          <p:grpSpPr>
            <a:xfrm>
              <a:off x="6751679" y="1249640"/>
              <a:ext cx="1945608" cy="3786719"/>
              <a:chOff x="6131167" y="1775760"/>
              <a:chExt cx="1945608" cy="3786719"/>
            </a:xfrm>
          </p:grpSpPr>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19"/>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20"/>
                <a:stretch>
                  <a:fillRect/>
                </a:stretch>
              </p:blipFill>
              <p:spPr>
                <a:xfrm>
                  <a:off x="5204546" y="4807379"/>
                  <a:ext cx="1782905" cy="1634330"/>
                </a:xfrm>
                <a:prstGeom prst="rect">
                  <a:avLst/>
                </a:prstGeom>
              </p:spPr>
            </p:pic>
          </p:grpSp>
          <p:grpSp>
            <p:nvGrpSpPr>
              <p:cNvPr id="63" name="Group 62">
                <a:extLst>
                  <a:ext uri="{FF2B5EF4-FFF2-40B4-BE49-F238E27FC236}">
                    <a16:creationId xmlns:a16="http://schemas.microsoft.com/office/drawing/2014/main" id="{575AD430-6EE4-B7C7-FD3E-D67D18B4BF95}"/>
                  </a:ext>
                </a:extLst>
              </p:cNvPr>
              <p:cNvGrpSpPr/>
              <p:nvPr/>
            </p:nvGrpSpPr>
            <p:grpSpPr>
              <a:xfrm>
                <a:off x="6140840" y="1775760"/>
                <a:ext cx="1935935" cy="1696720"/>
                <a:chOff x="6140840" y="1775760"/>
                <a:chExt cx="1935935" cy="1696720"/>
              </a:xfrm>
            </p:grpSpPr>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D367BC27-4CF6-BBCC-4D55-812B82CF8D97}"/>
                        </a:ext>
                      </a:extLst>
                    </p14:cNvPr>
                    <p14:cNvContentPartPr/>
                    <p14:nvPr/>
                  </p14:nvContentPartPr>
                  <p14:xfrm>
                    <a:off x="6304640" y="2005120"/>
                    <a:ext cx="1460520" cy="1012680"/>
                  </p14:xfrm>
                </p:contentPart>
              </mc:Choice>
              <mc:Fallback xmlns="">
                <p:pic>
                  <p:nvPicPr>
                    <p:cNvPr id="41" name="Ink 40">
                      <a:extLst>
                        <a:ext uri="{FF2B5EF4-FFF2-40B4-BE49-F238E27FC236}">
                          <a16:creationId xmlns:a16="http://schemas.microsoft.com/office/drawing/2014/main" id="{D367BC27-4CF6-BBCC-4D55-812B82CF8D97}"/>
                        </a:ext>
                      </a:extLst>
                    </p:cNvPr>
                    <p:cNvPicPr/>
                    <p:nvPr/>
                  </p:nvPicPr>
                  <p:blipFill>
                    <a:blip r:embed="rId22"/>
                    <a:stretch>
                      <a:fillRect/>
                    </a:stretch>
                  </p:blipFill>
                  <p:spPr>
                    <a:xfrm>
                      <a:off x="6295638" y="1996120"/>
                      <a:ext cx="1478164" cy="1030320"/>
                    </a:xfrm>
                    <a:prstGeom prst="rect">
                      <a:avLst/>
                    </a:prstGeom>
                  </p:spPr>
                </p:pic>
              </mc:Fallback>
            </mc:AlternateContent>
            <p:grpSp>
              <p:nvGrpSpPr>
                <p:cNvPr id="54" name="Group 53">
                  <a:extLst>
                    <a:ext uri="{FF2B5EF4-FFF2-40B4-BE49-F238E27FC236}">
                      <a16:creationId xmlns:a16="http://schemas.microsoft.com/office/drawing/2014/main" id="{DE9B43EF-615F-DEAB-8F28-D152128E4D4A}"/>
                    </a:ext>
                  </a:extLst>
                </p:cNvPr>
                <p:cNvGrpSpPr/>
                <p:nvPr/>
              </p:nvGrpSpPr>
              <p:grpSpPr>
                <a:xfrm>
                  <a:off x="6140840" y="1775760"/>
                  <a:ext cx="1935935" cy="1696720"/>
                  <a:chOff x="6140840" y="1775760"/>
                  <a:chExt cx="1935935" cy="1696720"/>
                </a:xfrm>
              </p:grpSpPr>
              <mc:AlternateContent xmlns:mc="http://schemas.openxmlformats.org/markup-compatibility/2006" xmlns:p14="http://schemas.microsoft.com/office/powerpoint/2010/main">
                <mc:Choice Requires="p14">
                  <p:contentPart p14:bwMode="auto" r:id="rId23">
                    <p14:nvContentPartPr>
                      <p14:cNvPr id="52" name="Ink 51">
                        <a:extLst>
                          <a:ext uri="{FF2B5EF4-FFF2-40B4-BE49-F238E27FC236}">
                            <a16:creationId xmlns:a16="http://schemas.microsoft.com/office/drawing/2014/main" id="{83B065F7-DFE2-2CD3-CE31-8FBA70DA92C3}"/>
                          </a:ext>
                        </a:extLst>
                      </p14:cNvPr>
                      <p14:cNvContentPartPr/>
                      <p14:nvPr/>
                    </p14:nvContentPartPr>
                    <p14:xfrm>
                      <a:off x="6140840" y="2528200"/>
                      <a:ext cx="1386000" cy="944280"/>
                    </p14:xfrm>
                  </p:contentPart>
                </mc:Choice>
                <mc:Fallback xmlns="">
                  <p:pic>
                    <p:nvPicPr>
                      <p:cNvPr id="52" name="Ink 51">
                        <a:extLst>
                          <a:ext uri="{FF2B5EF4-FFF2-40B4-BE49-F238E27FC236}">
                            <a16:creationId xmlns:a16="http://schemas.microsoft.com/office/drawing/2014/main" id="{83B065F7-DFE2-2CD3-CE31-8FBA70DA92C3}"/>
                          </a:ext>
                        </a:extLst>
                      </p:cNvPr>
                      <p:cNvPicPr/>
                      <p:nvPr/>
                    </p:nvPicPr>
                    <p:blipFill>
                      <a:blip r:embed="rId24"/>
                      <a:stretch>
                        <a:fillRect/>
                      </a:stretch>
                    </p:blipFill>
                    <p:spPr>
                      <a:xfrm>
                        <a:off x="6131840" y="2519200"/>
                        <a:ext cx="140364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3" name="Ink 52">
                        <a:extLst>
                          <a:ext uri="{FF2B5EF4-FFF2-40B4-BE49-F238E27FC236}">
                            <a16:creationId xmlns:a16="http://schemas.microsoft.com/office/drawing/2014/main" id="{81A7ABC0-C435-2518-95E6-DEFDE2EF643A}"/>
                          </a:ext>
                        </a:extLst>
                      </p14:cNvPr>
                      <p14:cNvContentPartPr/>
                      <p14:nvPr/>
                    </p14:nvContentPartPr>
                    <p14:xfrm>
                      <a:off x="6724255" y="1775760"/>
                      <a:ext cx="1352520" cy="925920"/>
                    </p14:xfrm>
                  </p:contentPart>
                </mc:Choice>
                <mc:Fallback xmlns="">
                  <p:pic>
                    <p:nvPicPr>
                      <p:cNvPr id="53" name="Ink 52">
                        <a:extLst>
                          <a:ext uri="{FF2B5EF4-FFF2-40B4-BE49-F238E27FC236}">
                            <a16:creationId xmlns:a16="http://schemas.microsoft.com/office/drawing/2014/main" id="{81A7ABC0-C435-2518-95E6-DEFDE2EF643A}"/>
                          </a:ext>
                        </a:extLst>
                      </p:cNvPr>
                      <p:cNvPicPr/>
                      <p:nvPr/>
                    </p:nvPicPr>
                    <p:blipFill>
                      <a:blip r:embed="rId26"/>
                      <a:stretch>
                        <a:fillRect/>
                      </a:stretch>
                    </p:blipFill>
                    <p:spPr>
                      <a:xfrm>
                        <a:off x="6715255" y="1766760"/>
                        <a:ext cx="1370160" cy="94356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27">
              <p14:nvContentPartPr>
                <p14:cNvPr id="60" name="Ink 59">
                  <a:extLst>
                    <a:ext uri="{FF2B5EF4-FFF2-40B4-BE49-F238E27FC236}">
                      <a16:creationId xmlns:a16="http://schemas.microsoft.com/office/drawing/2014/main" id="{D8833335-2C1F-2019-02BE-C1658085FA38}"/>
                    </a:ext>
                  </a:extLst>
                </p14:cNvPr>
                <p14:cNvContentPartPr/>
                <p14:nvPr/>
              </p14:nvContentPartPr>
              <p14:xfrm>
                <a:off x="6868431" y="3375174"/>
                <a:ext cx="1679760" cy="1688040"/>
              </p14:xfrm>
            </p:contentPart>
          </mc:Choice>
          <mc:Fallback xmlns="">
            <p:pic>
              <p:nvPicPr>
                <p:cNvPr id="60" name="Ink 59">
                  <a:extLst>
                    <a:ext uri="{FF2B5EF4-FFF2-40B4-BE49-F238E27FC236}">
                      <a16:creationId xmlns:a16="http://schemas.microsoft.com/office/drawing/2014/main" id="{D8833335-2C1F-2019-02BE-C1658085FA38}"/>
                    </a:ext>
                  </a:extLst>
                </p:cNvPr>
                <p:cNvPicPr/>
                <p:nvPr/>
              </p:nvPicPr>
              <p:blipFill>
                <a:blip r:embed="rId28"/>
                <a:stretch>
                  <a:fillRect/>
                </a:stretch>
              </p:blipFill>
              <p:spPr>
                <a:xfrm>
                  <a:off x="6859431" y="3366174"/>
                  <a:ext cx="1697400" cy="170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7" name="Ink 6">
                <a:extLst>
                  <a:ext uri="{FF2B5EF4-FFF2-40B4-BE49-F238E27FC236}">
                    <a16:creationId xmlns:a16="http://schemas.microsoft.com/office/drawing/2014/main" id="{A51EA538-BA52-CD2F-5BBE-9003F720F614}"/>
                  </a:ext>
                </a:extLst>
              </p14:cNvPr>
              <p14:cNvContentPartPr/>
              <p14:nvPr/>
            </p14:nvContentPartPr>
            <p14:xfrm>
              <a:off x="4645417" y="2743496"/>
              <a:ext cx="666720" cy="678600"/>
            </p14:xfrm>
          </p:contentPart>
        </mc:Choice>
        <mc:Fallback xmlns="">
          <p:pic>
            <p:nvPicPr>
              <p:cNvPr id="7" name="Ink 6">
                <a:extLst>
                  <a:ext uri="{FF2B5EF4-FFF2-40B4-BE49-F238E27FC236}">
                    <a16:creationId xmlns:a16="http://schemas.microsoft.com/office/drawing/2014/main" id="{A51EA538-BA52-CD2F-5BBE-9003F720F614}"/>
                  </a:ext>
                </a:extLst>
              </p:cNvPr>
              <p:cNvPicPr/>
              <p:nvPr/>
            </p:nvPicPr>
            <p:blipFill>
              <a:blip r:embed="rId30"/>
              <a:stretch>
                <a:fillRect/>
              </a:stretch>
            </p:blipFill>
            <p:spPr>
              <a:xfrm>
                <a:off x="4636417" y="2734496"/>
                <a:ext cx="68436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53F459A8-9CE6-C60B-4FC9-47561EBF9AF8}"/>
                  </a:ext>
                </a:extLst>
              </p14:cNvPr>
              <p14:cNvContentPartPr/>
              <p14:nvPr/>
            </p14:nvContentPartPr>
            <p14:xfrm>
              <a:off x="4330553" y="2523396"/>
              <a:ext cx="380520" cy="638640"/>
            </p14:xfrm>
          </p:contentPart>
        </mc:Choice>
        <mc:Fallback xmlns="">
          <p:pic>
            <p:nvPicPr>
              <p:cNvPr id="10" name="Ink 9">
                <a:extLst>
                  <a:ext uri="{FF2B5EF4-FFF2-40B4-BE49-F238E27FC236}">
                    <a16:creationId xmlns:a16="http://schemas.microsoft.com/office/drawing/2014/main" id="{53F459A8-9CE6-C60B-4FC9-47561EBF9AF8}"/>
                  </a:ext>
                </a:extLst>
              </p:cNvPr>
              <p:cNvPicPr/>
              <p:nvPr/>
            </p:nvPicPr>
            <p:blipFill>
              <a:blip r:embed="rId32"/>
              <a:stretch>
                <a:fillRect/>
              </a:stretch>
            </p:blipFill>
            <p:spPr>
              <a:xfrm>
                <a:off x="4321553" y="2514756"/>
                <a:ext cx="398160" cy="656280"/>
              </a:xfrm>
              <a:prstGeom prst="rect">
                <a:avLst/>
              </a:prstGeom>
            </p:spPr>
          </p:pic>
        </mc:Fallback>
      </mc:AlternateContent>
    </p:spTree>
    <p:extLst>
      <p:ext uri="{BB962C8B-B14F-4D97-AF65-F5344CB8AC3E}">
        <p14:creationId xmlns:p14="http://schemas.microsoft.com/office/powerpoint/2010/main" val="268512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175846" y="-373429"/>
            <a:ext cx="10515600" cy="1325563"/>
          </a:xfrm>
        </p:spPr>
        <p:txBody>
          <a:bodyPr/>
          <a:lstStyle/>
          <a:p>
            <a:r>
              <a:rPr lang="en-US" dirty="0"/>
              <a:t>Direction</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379175" y="523814"/>
            <a:ext cx="3286308" cy="2279214"/>
          </a:xfrm>
          <a:prstGeom prst="rect">
            <a:avLst/>
          </a:prstGeom>
        </p:spPr>
      </p:pic>
      <p:sp>
        <p:nvSpPr>
          <p:cNvPr id="8" name="TextBox 7">
            <a:extLst>
              <a:ext uri="{FF2B5EF4-FFF2-40B4-BE49-F238E27FC236}">
                <a16:creationId xmlns:a16="http://schemas.microsoft.com/office/drawing/2014/main" id="{A4634541-772E-028D-EBBB-AD9BC8223364}"/>
              </a:ext>
            </a:extLst>
          </p:cNvPr>
          <p:cNvSpPr txBox="1"/>
          <p:nvPr/>
        </p:nvSpPr>
        <p:spPr>
          <a:xfrm>
            <a:off x="298941" y="648592"/>
            <a:ext cx="7902374" cy="2154436"/>
          </a:xfrm>
          <a:prstGeom prst="rect">
            <a:avLst/>
          </a:prstGeom>
          <a:noFill/>
        </p:spPr>
        <p:txBody>
          <a:bodyPr wrap="square" rtlCol="0">
            <a:spAutoFit/>
          </a:bodyPr>
          <a:lstStyle/>
          <a:p>
            <a:r>
              <a:rPr lang="en-US" u="sng" dirty="0"/>
              <a:t>Direction</a:t>
            </a:r>
          </a:p>
          <a:p>
            <a:endParaRPr lang="en-US" u="sng" dirty="0"/>
          </a:p>
          <a:p>
            <a:pPr marL="285750" indent="-285750">
              <a:buFont typeface="Arial" panose="020B0604020202020204" pitchFamily="34" charset="0"/>
              <a:buChar char="•"/>
            </a:pPr>
            <a:r>
              <a:rPr lang="en-US" sz="1400" dirty="0"/>
              <a:t>This refers to the </a:t>
            </a:r>
            <a:r>
              <a:rPr lang="en-US" sz="1400" b="1" dirty="0"/>
              <a:t>direction</a:t>
            </a:r>
            <a:r>
              <a:rPr lang="en-US" sz="1400" dirty="0"/>
              <a:t> of the </a:t>
            </a:r>
            <a:r>
              <a:rPr lang="en-US" sz="1400" u="sng" dirty="0"/>
              <a:t>association between the two variables</a:t>
            </a:r>
          </a:p>
          <a:p>
            <a:pPr marL="285750" indent="-285750">
              <a:buFont typeface="Arial" panose="020B0604020202020204" pitchFamily="34" charset="0"/>
              <a:buChar char="•"/>
            </a:pPr>
            <a:endParaRPr lang="en-US" sz="1400" u="sng" dirty="0"/>
          </a:p>
          <a:p>
            <a:r>
              <a:rPr lang="en-US" sz="1400" dirty="0"/>
              <a:t>** This </a:t>
            </a:r>
            <a:r>
              <a:rPr lang="en-US" sz="1400" u="sng" dirty="0"/>
              <a:t>only applies to linear relationships</a:t>
            </a:r>
            <a:r>
              <a:rPr lang="en-US" sz="1400" dirty="0"/>
              <a:t> as curved patterns can have both positive and negative directions in the same scatterplot, and random relationships are neither entirely positive or negative.</a:t>
            </a:r>
          </a:p>
          <a:p>
            <a:pPr marL="285750"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can think of this as the </a:t>
            </a:r>
            <a:r>
              <a:rPr lang="en-US" sz="1400" u="sng" dirty="0"/>
              <a:t>slope of our line</a:t>
            </a:r>
            <a:r>
              <a:rPr lang="en-US" sz="1400" dirty="0"/>
              <a:t>!</a:t>
            </a:r>
          </a:p>
          <a:p>
            <a:endParaRPr lang="en-US" sz="1400" dirty="0"/>
          </a:p>
        </p:txBody>
      </p:sp>
      <p:sp>
        <p:nvSpPr>
          <p:cNvPr id="11" name="Content Placeholder 2">
            <a:extLst>
              <a:ext uri="{FF2B5EF4-FFF2-40B4-BE49-F238E27FC236}">
                <a16:creationId xmlns:a16="http://schemas.microsoft.com/office/drawing/2014/main" id="{347E6472-4121-068D-6EBC-FC6E9F50E59A}"/>
              </a:ext>
            </a:extLst>
          </p:cNvPr>
          <p:cNvSpPr txBox="1">
            <a:spLocks/>
          </p:cNvSpPr>
          <p:nvPr/>
        </p:nvSpPr>
        <p:spPr>
          <a:xfrm>
            <a:off x="328246" y="2697521"/>
            <a:ext cx="11863754" cy="5237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Positive Association</a:t>
            </a:r>
            <a:endParaRPr lang="en-US" sz="1600" u="sng" dirty="0"/>
          </a:p>
          <a:p>
            <a:pPr lvl="1"/>
            <a:r>
              <a:rPr lang="en-US" sz="1600" u="sng" dirty="0"/>
              <a:t>High</a:t>
            </a:r>
            <a:r>
              <a:rPr lang="en-US" sz="1600" dirty="0"/>
              <a:t> values of one variable correspond (tend to occur with) to </a:t>
            </a:r>
            <a:r>
              <a:rPr lang="en-US" sz="1600" u="sng" dirty="0"/>
              <a:t>high</a:t>
            </a:r>
            <a:r>
              <a:rPr lang="en-US" sz="1600" dirty="0"/>
              <a:t> values in the other variable, and</a:t>
            </a:r>
          </a:p>
          <a:p>
            <a:pPr lvl="1"/>
            <a:r>
              <a:rPr lang="en-US" sz="1600" u="sng" dirty="0"/>
              <a:t>Low</a:t>
            </a:r>
            <a:r>
              <a:rPr lang="en-US" sz="1600" dirty="0"/>
              <a:t> values of one variable correspond to </a:t>
            </a:r>
            <a:r>
              <a:rPr lang="en-US" sz="1600" u="sng" dirty="0"/>
              <a:t>low</a:t>
            </a:r>
            <a:r>
              <a:rPr lang="en-US" sz="1600" dirty="0"/>
              <a:t> values in the other variable</a:t>
            </a:r>
          </a:p>
          <a:p>
            <a:pPr lvl="1"/>
            <a:r>
              <a:rPr lang="en-US" sz="1600" dirty="0"/>
              <a:t>So as the values of </a:t>
            </a:r>
            <a:r>
              <a:rPr lang="en-US" sz="1600" u="sng" dirty="0"/>
              <a:t>X increase</a:t>
            </a:r>
            <a:r>
              <a:rPr lang="en-US" sz="1600" dirty="0"/>
              <a:t>, the values of </a:t>
            </a:r>
            <a:r>
              <a:rPr lang="en-US" sz="1600" u="sng" dirty="0"/>
              <a:t>Y tend to increase</a:t>
            </a:r>
            <a:r>
              <a:rPr lang="en-US" sz="1600" dirty="0"/>
              <a:t> as well → Positive slope!</a:t>
            </a:r>
          </a:p>
          <a:p>
            <a:pPr lvl="2"/>
            <a:r>
              <a:rPr lang="en-US" sz="1400" dirty="0"/>
              <a:t>Variables are moving in the </a:t>
            </a:r>
            <a:r>
              <a:rPr lang="en-US" sz="1400" u="sng" dirty="0"/>
              <a:t>same</a:t>
            </a:r>
            <a:r>
              <a:rPr lang="en-US" sz="1400" dirty="0"/>
              <a:t> general direction</a:t>
            </a:r>
          </a:p>
          <a:p>
            <a:pPr marL="0" indent="0">
              <a:buFont typeface="Arial" panose="020B0604020202020204" pitchFamily="34" charset="0"/>
              <a:buNone/>
            </a:pPr>
            <a:r>
              <a:rPr lang="en-US" sz="1600" b="1" dirty="0"/>
              <a:t>Negative Association</a:t>
            </a:r>
          </a:p>
          <a:p>
            <a:pPr lvl="1"/>
            <a:r>
              <a:rPr lang="en-US" sz="1600" u="sng" dirty="0"/>
              <a:t>High</a:t>
            </a:r>
            <a:r>
              <a:rPr lang="en-US" sz="1600" dirty="0"/>
              <a:t> values of one variable correspond (tend to occur with) to </a:t>
            </a:r>
            <a:r>
              <a:rPr lang="en-US" sz="1600" u="sng" dirty="0"/>
              <a:t>low</a:t>
            </a:r>
            <a:r>
              <a:rPr lang="en-US" sz="1600" dirty="0"/>
              <a:t> values of the other and </a:t>
            </a:r>
            <a:r>
              <a:rPr lang="en-US" sz="1600" u="sng" dirty="0"/>
              <a:t>vice versa</a:t>
            </a:r>
          </a:p>
          <a:p>
            <a:pPr lvl="1"/>
            <a:r>
              <a:rPr lang="en-US" sz="1600" dirty="0"/>
              <a:t>So as the values of </a:t>
            </a:r>
            <a:r>
              <a:rPr lang="en-US" sz="1600" u="sng" dirty="0"/>
              <a:t>X increase</a:t>
            </a:r>
            <a:r>
              <a:rPr lang="en-US" sz="1600" dirty="0"/>
              <a:t>, the values of </a:t>
            </a:r>
            <a:r>
              <a:rPr lang="en-US" sz="1600" u="sng" dirty="0"/>
              <a:t>Y tend to decrease</a:t>
            </a:r>
            <a:r>
              <a:rPr lang="en-US" sz="1600" dirty="0"/>
              <a:t> → Negative slope!</a:t>
            </a:r>
          </a:p>
          <a:p>
            <a:pPr lvl="2"/>
            <a:r>
              <a:rPr lang="en-US" sz="1400" dirty="0"/>
              <a:t>Variables are moving in the </a:t>
            </a:r>
            <a:r>
              <a:rPr lang="en-US" sz="1400" u="sng" dirty="0"/>
              <a:t>opposite</a:t>
            </a:r>
            <a:r>
              <a:rPr lang="en-US" sz="1400" dirty="0"/>
              <a:t> general direction</a:t>
            </a:r>
          </a:p>
          <a:p>
            <a:pPr marL="0" indent="0">
              <a:buFont typeface="Arial" panose="020B0604020202020204" pitchFamily="34" charset="0"/>
              <a:buNone/>
            </a:pPr>
            <a:r>
              <a:rPr lang="en-US" sz="1600" b="1" dirty="0"/>
              <a:t>No Association</a:t>
            </a:r>
          </a:p>
          <a:p>
            <a:pPr lvl="1"/>
            <a:r>
              <a:rPr lang="en-US" sz="1600" dirty="0"/>
              <a:t>There is </a:t>
            </a:r>
            <a:r>
              <a:rPr lang="en-US" sz="1600" u="sng" dirty="0"/>
              <a:t>no pattern or general trend</a:t>
            </a:r>
          </a:p>
          <a:p>
            <a:pPr lvl="1"/>
            <a:r>
              <a:rPr lang="en-US" sz="1600" u="sng" dirty="0"/>
              <a:t>Low</a:t>
            </a:r>
            <a:r>
              <a:rPr lang="en-US" sz="1600" dirty="0"/>
              <a:t> values of one variable can have </a:t>
            </a:r>
            <a:r>
              <a:rPr lang="en-US" sz="1600" u="sng" dirty="0"/>
              <a:t>both high or low</a:t>
            </a:r>
            <a:r>
              <a:rPr lang="en-US" sz="1600" dirty="0"/>
              <a:t> values of the other; </a:t>
            </a:r>
            <a:r>
              <a:rPr lang="en-US" sz="1600" u="sng" dirty="0"/>
              <a:t>high</a:t>
            </a:r>
            <a:r>
              <a:rPr lang="en-US" sz="1600" dirty="0"/>
              <a:t> values of one variable can have </a:t>
            </a:r>
            <a:r>
              <a:rPr lang="en-US" sz="1600" u="sng" dirty="0"/>
              <a:t>both high or low</a:t>
            </a:r>
            <a:r>
              <a:rPr lang="en-US" sz="1600" dirty="0"/>
              <a:t> values of the other</a:t>
            </a:r>
          </a:p>
          <a:p>
            <a:pPr lvl="1"/>
            <a:r>
              <a:rPr lang="en-US" sz="1600" dirty="0"/>
              <a:t>Knowing if we have a high or low value of one variable gives us no indication whether the other variable’s value will be high or low</a:t>
            </a:r>
            <a:endParaRPr lang="en-US" sz="1600" u="sng" dirty="0"/>
          </a:p>
          <a:p>
            <a:pPr lvl="1"/>
            <a:endParaRPr lang="en-US" sz="1600" dirty="0"/>
          </a:p>
        </p:txBody>
      </p:sp>
      <mc:AlternateContent xmlns:mc="http://schemas.openxmlformats.org/markup-compatibility/2006" xmlns:p14="http://schemas.microsoft.com/office/powerpoint/2010/main">
        <mc:Choice Requires="p14">
          <p:contentPart p14:bwMode="auto" r:id="rId3">
            <p14:nvContentPartPr>
              <p14:cNvPr id="91" name="Ink 90">
                <a:extLst>
                  <a:ext uri="{FF2B5EF4-FFF2-40B4-BE49-F238E27FC236}">
                    <a16:creationId xmlns:a16="http://schemas.microsoft.com/office/drawing/2014/main" id="{E5DC416D-B0DB-CDAA-488E-5C1E0F5E9C0C}"/>
                  </a:ext>
                </a:extLst>
              </p14:cNvPr>
              <p14:cNvContentPartPr/>
              <p14:nvPr/>
            </p14:nvContentPartPr>
            <p14:xfrm>
              <a:off x="5871558" y="2643957"/>
              <a:ext cx="2520" cy="2520"/>
            </p14:xfrm>
          </p:contentPart>
        </mc:Choice>
        <mc:Fallback xmlns="">
          <p:pic>
            <p:nvPicPr>
              <p:cNvPr id="91" name="Ink 90">
                <a:extLst>
                  <a:ext uri="{FF2B5EF4-FFF2-40B4-BE49-F238E27FC236}">
                    <a16:creationId xmlns:a16="http://schemas.microsoft.com/office/drawing/2014/main" id="{E5DC416D-B0DB-CDAA-488E-5C1E0F5E9C0C}"/>
                  </a:ext>
                </a:extLst>
              </p:cNvPr>
              <p:cNvPicPr/>
              <p:nvPr/>
            </p:nvPicPr>
            <p:blipFill>
              <a:blip r:embed="rId4"/>
              <a:stretch>
                <a:fillRect/>
              </a:stretch>
            </p:blipFill>
            <p:spPr>
              <a:xfrm>
                <a:off x="5862558" y="2634957"/>
                <a:ext cx="20160" cy="20160"/>
              </a:xfrm>
              <a:prstGeom prst="rect">
                <a:avLst/>
              </a:prstGeom>
            </p:spPr>
          </p:pic>
        </mc:Fallback>
      </mc:AlternateContent>
      <p:grpSp>
        <p:nvGrpSpPr>
          <p:cNvPr id="114" name="Group 113">
            <a:extLst>
              <a:ext uri="{FF2B5EF4-FFF2-40B4-BE49-F238E27FC236}">
                <a16:creationId xmlns:a16="http://schemas.microsoft.com/office/drawing/2014/main" id="{9F96BC10-A859-21FA-F9AB-9B4EAA322D97}"/>
              </a:ext>
            </a:extLst>
          </p:cNvPr>
          <p:cNvGrpSpPr/>
          <p:nvPr/>
        </p:nvGrpSpPr>
        <p:grpSpPr>
          <a:xfrm>
            <a:off x="9470275" y="2956397"/>
            <a:ext cx="1419009" cy="1395359"/>
            <a:chOff x="9470275" y="2956397"/>
            <a:chExt cx="1419009" cy="1395359"/>
          </a:xfrm>
        </p:grpSpPr>
        <p:grpSp>
          <p:nvGrpSpPr>
            <p:cNvPr id="112" name="Group 111">
              <a:extLst>
                <a:ext uri="{FF2B5EF4-FFF2-40B4-BE49-F238E27FC236}">
                  <a16:creationId xmlns:a16="http://schemas.microsoft.com/office/drawing/2014/main" id="{9AD1F1E4-C354-FB97-E49D-A75E707BD0CC}"/>
                </a:ext>
              </a:extLst>
            </p:cNvPr>
            <p:cNvGrpSpPr/>
            <p:nvPr/>
          </p:nvGrpSpPr>
          <p:grpSpPr>
            <a:xfrm>
              <a:off x="9470275" y="2956397"/>
              <a:ext cx="1419009" cy="1395359"/>
              <a:chOff x="9776091" y="3062340"/>
              <a:chExt cx="1419009" cy="1395359"/>
            </a:xfrm>
          </p:grpSpPr>
          <p:pic>
            <p:nvPicPr>
              <p:cNvPr id="1026" name="Picture 2" descr="xy-axes">
                <a:extLst>
                  <a:ext uri="{FF2B5EF4-FFF2-40B4-BE49-F238E27FC236}">
                    <a16:creationId xmlns:a16="http://schemas.microsoft.com/office/drawing/2014/main" id="{388A539A-D792-60DC-4131-AAB90383A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091" y="3062340"/>
                <a:ext cx="1419009" cy="1395359"/>
              </a:xfrm>
              <a:prstGeom prst="rect">
                <a:avLst/>
              </a:prstGeom>
              <a:noFill/>
              <a:extLst>
                <a:ext uri="{909E8E84-426E-40DD-AFC4-6F175D3DCCD1}">
                  <a14:hiddenFill xmlns:a14="http://schemas.microsoft.com/office/drawing/2010/main">
                    <a:solidFill>
                      <a:srgbClr val="FFFFFF"/>
                    </a:solidFill>
                  </a14:hiddenFill>
                </a:ext>
              </a:extLst>
            </p:spPr>
          </p:pic>
          <p:sp>
            <p:nvSpPr>
              <p:cNvPr id="105" name="Rounded Rectangle 104">
                <a:extLst>
                  <a:ext uri="{FF2B5EF4-FFF2-40B4-BE49-F238E27FC236}">
                    <a16:creationId xmlns:a16="http://schemas.microsoft.com/office/drawing/2014/main" id="{D15DD71B-C881-9FEC-4D78-89B85951EC8D}"/>
                  </a:ext>
                </a:extLst>
              </p:cNvPr>
              <p:cNvSpPr/>
              <p:nvPr/>
            </p:nvSpPr>
            <p:spPr>
              <a:xfrm>
                <a:off x="9933429" y="3860800"/>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106">
                <a:extLst>
                  <a:ext uri="{FF2B5EF4-FFF2-40B4-BE49-F238E27FC236}">
                    <a16:creationId xmlns:a16="http://schemas.microsoft.com/office/drawing/2014/main" id="{D948C276-DA75-C8DE-42A6-113D86B48093}"/>
                  </a:ext>
                </a:extLst>
              </p:cNvPr>
              <p:cNvSpPr/>
              <p:nvPr/>
            </p:nvSpPr>
            <p:spPr>
              <a:xfrm>
                <a:off x="10701828" y="3070474"/>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Down Arrow 105">
                <a:extLst>
                  <a:ext uri="{FF2B5EF4-FFF2-40B4-BE49-F238E27FC236}">
                    <a16:creationId xmlns:a16="http://schemas.microsoft.com/office/drawing/2014/main" id="{99874A6D-5668-42D3-8E0C-92C069790D76}"/>
                  </a:ext>
                </a:extLst>
              </p:cNvPr>
              <p:cNvSpPr/>
              <p:nvPr/>
            </p:nvSpPr>
            <p:spPr>
              <a:xfrm rot="13598812">
                <a:off x="10428150" y="3347745"/>
                <a:ext cx="246636" cy="6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TextBox 112">
              <a:extLst>
                <a:ext uri="{FF2B5EF4-FFF2-40B4-BE49-F238E27FC236}">
                  <a16:creationId xmlns:a16="http://schemas.microsoft.com/office/drawing/2014/main" id="{E34978A2-553D-4BBC-B31E-069C73C6A770}"/>
                </a:ext>
              </a:extLst>
            </p:cNvPr>
            <p:cNvSpPr txBox="1"/>
            <p:nvPr/>
          </p:nvSpPr>
          <p:spPr>
            <a:xfrm>
              <a:off x="10382392" y="3469761"/>
              <a:ext cx="389850" cy="584775"/>
            </a:xfrm>
            <a:prstGeom prst="rect">
              <a:avLst/>
            </a:prstGeom>
            <a:noFill/>
          </p:spPr>
          <p:txBody>
            <a:bodyPr wrap="none" rtlCol="0">
              <a:spAutoFit/>
            </a:bodyPr>
            <a:lstStyle/>
            <a:p>
              <a:r>
                <a:rPr lang="en-US" sz="3200" dirty="0">
                  <a:solidFill>
                    <a:schemeClr val="accent2"/>
                  </a:solidFill>
                </a:rPr>
                <a:t>+</a:t>
              </a:r>
              <a:endParaRPr lang="en-US" dirty="0">
                <a:solidFill>
                  <a:schemeClr val="accent2"/>
                </a:solidFill>
              </a:endParaRPr>
            </a:p>
          </p:txBody>
        </p:sp>
      </p:grpSp>
      <p:grpSp>
        <p:nvGrpSpPr>
          <p:cNvPr id="115" name="Group 114">
            <a:extLst>
              <a:ext uri="{FF2B5EF4-FFF2-40B4-BE49-F238E27FC236}">
                <a16:creationId xmlns:a16="http://schemas.microsoft.com/office/drawing/2014/main" id="{58C44703-FC2F-5E60-E4C3-B1DEB3ADCC4B}"/>
              </a:ext>
            </a:extLst>
          </p:cNvPr>
          <p:cNvGrpSpPr/>
          <p:nvPr/>
        </p:nvGrpSpPr>
        <p:grpSpPr>
          <a:xfrm>
            <a:off x="9450258" y="4545414"/>
            <a:ext cx="1419009" cy="1395359"/>
            <a:chOff x="9450258" y="4545414"/>
            <a:chExt cx="1419009" cy="1395359"/>
          </a:xfrm>
        </p:grpSpPr>
        <p:grpSp>
          <p:nvGrpSpPr>
            <p:cNvPr id="110" name="Group 109">
              <a:extLst>
                <a:ext uri="{FF2B5EF4-FFF2-40B4-BE49-F238E27FC236}">
                  <a16:creationId xmlns:a16="http://schemas.microsoft.com/office/drawing/2014/main" id="{A53C2D2A-B12D-9E0F-A0BF-09C49FFBE20A}"/>
                </a:ext>
              </a:extLst>
            </p:cNvPr>
            <p:cNvGrpSpPr/>
            <p:nvPr/>
          </p:nvGrpSpPr>
          <p:grpSpPr>
            <a:xfrm>
              <a:off x="9450258" y="4545414"/>
              <a:ext cx="1419009" cy="1395359"/>
              <a:chOff x="9776090" y="4671420"/>
              <a:chExt cx="1419009" cy="1395359"/>
            </a:xfrm>
          </p:grpSpPr>
          <p:pic>
            <p:nvPicPr>
              <p:cNvPr id="98" name="Picture 2" descr="xy-axes">
                <a:extLst>
                  <a:ext uri="{FF2B5EF4-FFF2-40B4-BE49-F238E27FC236}">
                    <a16:creationId xmlns:a16="http://schemas.microsoft.com/office/drawing/2014/main" id="{1374C742-A2B5-E7B0-3A62-2AEC15015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090" y="4671420"/>
                <a:ext cx="1419009" cy="139535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pic>
          <p:sp>
            <p:nvSpPr>
              <p:cNvPr id="108" name="Rounded Rectangle 107">
                <a:extLst>
                  <a:ext uri="{FF2B5EF4-FFF2-40B4-BE49-F238E27FC236}">
                    <a16:creationId xmlns:a16="http://schemas.microsoft.com/office/drawing/2014/main" id="{1841CED4-64DC-F04D-C29A-0DE77E16747B}"/>
                  </a:ext>
                </a:extLst>
              </p:cNvPr>
              <p:cNvSpPr/>
              <p:nvPr/>
            </p:nvSpPr>
            <p:spPr>
              <a:xfrm>
                <a:off x="9920729" y="4717011"/>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996FBCC0-3F37-79AB-A478-C3153662321B}"/>
                  </a:ext>
                </a:extLst>
              </p:cNvPr>
              <p:cNvSpPr/>
              <p:nvPr/>
            </p:nvSpPr>
            <p:spPr>
              <a:xfrm>
                <a:off x="10642649" y="5457386"/>
                <a:ext cx="493271" cy="4445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Down Arrow 110">
                <a:extLst>
                  <a:ext uri="{FF2B5EF4-FFF2-40B4-BE49-F238E27FC236}">
                    <a16:creationId xmlns:a16="http://schemas.microsoft.com/office/drawing/2014/main" id="{58979158-CEBE-E761-8194-8E4F63BC4125}"/>
                  </a:ext>
                </a:extLst>
              </p:cNvPr>
              <p:cNvSpPr/>
              <p:nvPr/>
            </p:nvSpPr>
            <p:spPr>
              <a:xfrm rot="18940458">
                <a:off x="10404518" y="4962082"/>
                <a:ext cx="246636" cy="6963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TextBox 115">
              <a:extLst>
                <a:ext uri="{FF2B5EF4-FFF2-40B4-BE49-F238E27FC236}">
                  <a16:creationId xmlns:a16="http://schemas.microsoft.com/office/drawing/2014/main" id="{2FF4745C-1903-20A4-FFB8-D44943EE132B}"/>
                </a:ext>
              </a:extLst>
            </p:cNvPr>
            <p:cNvSpPr txBox="1"/>
            <p:nvPr/>
          </p:nvSpPr>
          <p:spPr>
            <a:xfrm>
              <a:off x="9699284" y="5288084"/>
              <a:ext cx="417102" cy="400110"/>
            </a:xfrm>
            <a:prstGeom prst="rect">
              <a:avLst/>
            </a:prstGeom>
            <a:noFill/>
          </p:spPr>
          <p:txBody>
            <a:bodyPr wrap="none" rtlCol="0">
              <a:spAutoFit/>
            </a:bodyPr>
            <a:lstStyle/>
            <a:p>
              <a:r>
                <a:rPr lang="en-US" sz="2000" b="1" dirty="0">
                  <a:solidFill>
                    <a:schemeClr val="accent2"/>
                  </a:solidFill>
                </a:rPr>
                <a:t>—</a:t>
              </a:r>
              <a:endParaRPr lang="en-US" sz="1200" b="1" dirty="0">
                <a:solidFill>
                  <a:schemeClr val="accent2"/>
                </a:solidFill>
              </a:endParaRPr>
            </a:p>
          </p:txBody>
        </p:sp>
      </p:grpSp>
    </p:spTree>
    <p:extLst>
      <p:ext uri="{BB962C8B-B14F-4D97-AF65-F5344CB8AC3E}">
        <p14:creationId xmlns:p14="http://schemas.microsoft.com/office/powerpoint/2010/main" val="421299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Direction</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direction</a:t>
            </a:r>
            <a:r>
              <a:rPr lang="en-US" sz="1800" dirty="0"/>
              <a:t> for each of the following scatterplots.</a:t>
            </a:r>
          </a:p>
        </p:txBody>
      </p:sp>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4"/>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5"/>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6"/>
            <a:stretch>
              <a:fillRect/>
            </a:stretch>
          </p:blipFill>
          <p:spPr>
            <a:xfrm>
              <a:off x="607833" y="5112373"/>
              <a:ext cx="1697435" cy="1555982"/>
            </a:xfrm>
            <a:prstGeom prst="rect">
              <a:avLst/>
            </a:prstGeom>
          </p:spPr>
        </p:pic>
      </p:grpSp>
    </p:spTree>
    <p:extLst>
      <p:ext uri="{BB962C8B-B14F-4D97-AF65-F5344CB8AC3E}">
        <p14:creationId xmlns:p14="http://schemas.microsoft.com/office/powerpoint/2010/main" val="259989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Direction</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direction</a:t>
            </a:r>
            <a:r>
              <a:rPr lang="en-US" sz="1800" dirty="0"/>
              <a:t> for each of the following scatterplots.</a:t>
            </a:r>
          </a:p>
        </p:txBody>
      </p:sp>
      <p:sp>
        <p:nvSpPr>
          <p:cNvPr id="30" name="TextBox 29">
            <a:extLst>
              <a:ext uri="{FF2B5EF4-FFF2-40B4-BE49-F238E27FC236}">
                <a16:creationId xmlns:a16="http://schemas.microsoft.com/office/drawing/2014/main" id="{CF8543C6-AA3D-B72E-99AB-06FE48141A46}"/>
              </a:ext>
            </a:extLst>
          </p:cNvPr>
          <p:cNvSpPr txBox="1"/>
          <p:nvPr/>
        </p:nvSpPr>
        <p:spPr>
          <a:xfrm>
            <a:off x="2621436" y="1413884"/>
            <a:ext cx="3031615" cy="5693866"/>
          </a:xfrm>
          <a:prstGeom prst="rect">
            <a:avLst/>
          </a:prstGeom>
          <a:noFill/>
        </p:spPr>
        <p:txBody>
          <a:bodyPr wrap="square" rtlCol="0">
            <a:spAutoFit/>
          </a:bodyPr>
          <a:lstStyle/>
          <a:p>
            <a:r>
              <a:rPr lang="en-US" sz="1400" i="1" dirty="0">
                <a:solidFill>
                  <a:srgbClr val="FF0000"/>
                </a:solidFill>
              </a:rPr>
              <a:t>Starts positive, then goes negative; Not applicable</a:t>
            </a:r>
            <a:r>
              <a:rPr lang="en-US" sz="1400" i="1" dirty="0">
                <a:solidFill>
                  <a:srgbClr val="7030A0"/>
                </a:solidFill>
              </a:rPr>
              <a:t> → If we divide this plot in two, there are two different associations! This is because of the curved form.</a:t>
            </a:r>
          </a:p>
          <a:p>
            <a:pPr marL="285750" indent="-285750">
              <a:buFont typeface="Arial" panose="020B0604020202020204" pitchFamily="34" charset="0"/>
              <a:buChar char="•"/>
            </a:pPr>
            <a:r>
              <a:rPr lang="en-US" sz="1400" i="1" dirty="0">
                <a:solidFill>
                  <a:srgbClr val="7030A0"/>
                </a:solidFill>
              </a:rPr>
              <a:t>We are only going to apply </a:t>
            </a:r>
            <a:r>
              <a:rPr lang="en-US" sz="1400" i="1" u="sng" dirty="0">
                <a:solidFill>
                  <a:srgbClr val="7030A0"/>
                </a:solidFill>
              </a:rPr>
              <a:t>direction</a:t>
            </a:r>
            <a:r>
              <a:rPr lang="en-US" sz="1400" i="1" dirty="0">
                <a:solidFill>
                  <a:srgbClr val="7030A0"/>
                </a:solidFill>
              </a:rPr>
              <a:t> to </a:t>
            </a:r>
            <a:r>
              <a:rPr lang="en-US" sz="1400" i="1" u="sng" dirty="0">
                <a:solidFill>
                  <a:srgbClr val="7030A0"/>
                </a:solidFill>
              </a:rPr>
              <a:t>linear forms</a:t>
            </a:r>
            <a:r>
              <a:rPr lang="en-US" sz="1400" i="1" dirty="0">
                <a:solidFill>
                  <a:srgbClr val="7030A0"/>
                </a:solidFill>
              </a:rPr>
              <a:t>, so this wouldn’t fit</a:t>
            </a:r>
            <a:endParaRPr lang="en-US" sz="1400" i="1" u="sng"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Positive</a:t>
            </a:r>
            <a:r>
              <a:rPr lang="en-US" sz="1400" i="1" dirty="0">
                <a:solidFill>
                  <a:srgbClr val="7030A0"/>
                </a:solidFill>
              </a:rPr>
              <a:t> → definitely a positive slope to the “best” line we could draw. And we see the points shifting in the same direction, both increasing together</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Negative</a:t>
            </a:r>
            <a:r>
              <a:rPr lang="en-US" sz="1400" i="1" dirty="0">
                <a:solidFill>
                  <a:srgbClr val="7030A0"/>
                </a:solidFill>
              </a:rPr>
              <a:t> → clear negative slope, Ys decrease as </a:t>
            </a:r>
            <a:r>
              <a:rPr lang="en-US" sz="1400" i="1" dirty="0" err="1">
                <a:solidFill>
                  <a:srgbClr val="7030A0"/>
                </a:solidFill>
              </a:rPr>
              <a:t>Xs</a:t>
            </a:r>
            <a:r>
              <a:rPr lang="en-US" sz="1400" i="1" dirty="0">
                <a:solidFill>
                  <a:srgbClr val="7030A0"/>
                </a:solidFill>
              </a:rPr>
              <a:t> increase (opposite directions</a:t>
            </a:r>
          </a:p>
          <a:p>
            <a:endParaRPr lang="en-US" sz="1400" i="1" dirty="0">
              <a:solidFill>
                <a:srgbClr val="7030A0"/>
              </a:solidFill>
            </a:endParaRPr>
          </a:p>
          <a:p>
            <a:endParaRPr lang="en-US" sz="1400" i="1" dirty="0">
              <a:solidFill>
                <a:srgbClr val="7030A0"/>
              </a:solidFill>
            </a:endParaRPr>
          </a:p>
        </p:txBody>
      </p:sp>
      <p:sp>
        <p:nvSpPr>
          <p:cNvPr id="31" name="TextBox 30">
            <a:extLst>
              <a:ext uri="{FF2B5EF4-FFF2-40B4-BE49-F238E27FC236}">
                <a16:creationId xmlns:a16="http://schemas.microsoft.com/office/drawing/2014/main" id="{662D851E-E92F-9C35-0D53-F3E011E91AD9}"/>
              </a:ext>
            </a:extLst>
          </p:cNvPr>
          <p:cNvSpPr txBox="1"/>
          <p:nvPr/>
        </p:nvSpPr>
        <p:spPr>
          <a:xfrm>
            <a:off x="8525582" y="1821029"/>
            <a:ext cx="2920257" cy="4616648"/>
          </a:xfrm>
          <a:prstGeom prst="rect">
            <a:avLst/>
          </a:prstGeom>
          <a:noFill/>
        </p:spPr>
        <p:txBody>
          <a:bodyPr wrap="square" rtlCol="0">
            <a:spAutoFit/>
          </a:bodyPr>
          <a:lstStyle/>
          <a:p>
            <a:r>
              <a:rPr lang="en-US" sz="1400" i="1" dirty="0">
                <a:solidFill>
                  <a:srgbClr val="FF0000"/>
                </a:solidFill>
              </a:rPr>
              <a:t>Positive</a:t>
            </a:r>
            <a:r>
              <a:rPr lang="en-US" sz="1400" i="1" dirty="0">
                <a:solidFill>
                  <a:srgbClr val="7030A0"/>
                </a:solidFill>
              </a:rPr>
              <a:t> → Still a positive slope to the line through the middle of the points</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No association</a:t>
            </a:r>
            <a:r>
              <a:rPr lang="en-US" sz="1400" i="1" dirty="0">
                <a:solidFill>
                  <a:srgbClr val="7030A0"/>
                </a:solidFill>
              </a:rPr>
              <a:t> → there is no clear shift in the positive or negative direction, points </a:t>
            </a:r>
            <a:r>
              <a:rPr lang="en-US" sz="1400" i="1" dirty="0" err="1">
                <a:solidFill>
                  <a:srgbClr val="7030A0"/>
                </a:solidFill>
              </a:rPr>
              <a:t>kinda</a:t>
            </a:r>
            <a:r>
              <a:rPr lang="en-US" sz="1400" i="1" dirty="0">
                <a:solidFill>
                  <a:srgbClr val="7030A0"/>
                </a:solidFill>
              </a:rPr>
              <a:t> stay flat</a:t>
            </a:r>
          </a:p>
          <a:p>
            <a:endParaRPr lang="en-US" sz="1400" i="1" dirty="0">
              <a:solidFill>
                <a:srgbClr val="7030A0"/>
              </a:solidFill>
            </a:endParaRPr>
          </a:p>
          <a:p>
            <a:r>
              <a:rPr lang="en-US" sz="1400" i="1" dirty="0">
                <a:solidFill>
                  <a:srgbClr val="7030A0"/>
                </a:solidFill>
              </a:rPr>
              <a:t>It turns out the “best” line that we can draw here is a horizontal line cutting them in half, which would have a slope of zero!</a:t>
            </a:r>
          </a:p>
          <a:p>
            <a:endParaRPr lang="en-US" sz="1400" i="1" dirty="0">
              <a:solidFill>
                <a:srgbClr val="7030A0"/>
              </a:solidFill>
            </a:endParaRPr>
          </a:p>
          <a:p>
            <a:r>
              <a:rPr lang="en-US" sz="1400" i="1" u="sng" dirty="0">
                <a:solidFill>
                  <a:srgbClr val="7030A0"/>
                </a:solidFill>
              </a:rPr>
              <a:t>We can think of no association as a slope of zero</a:t>
            </a:r>
          </a:p>
          <a:p>
            <a:endParaRPr lang="en-US" sz="1400" i="1" dirty="0">
              <a:solidFill>
                <a:srgbClr val="7030A0"/>
              </a:solidFill>
            </a:endParaRPr>
          </a:p>
        </p:txBody>
      </p:sp>
      <p:grpSp>
        <p:nvGrpSpPr>
          <p:cNvPr id="91" name="Group 90">
            <a:extLst>
              <a:ext uri="{FF2B5EF4-FFF2-40B4-BE49-F238E27FC236}">
                <a16:creationId xmlns:a16="http://schemas.microsoft.com/office/drawing/2014/main" id="{11CD1281-2B06-6113-B6F7-6C8C339F79C6}"/>
              </a:ext>
            </a:extLst>
          </p:cNvPr>
          <p:cNvGrpSpPr/>
          <p:nvPr/>
        </p:nvGrpSpPr>
        <p:grpSpPr>
          <a:xfrm>
            <a:off x="6096000" y="2246523"/>
            <a:ext cx="1782906" cy="3605883"/>
            <a:chOff x="5990766" y="2118292"/>
            <a:chExt cx="1782906" cy="3605883"/>
          </a:xfrm>
        </p:grpSpPr>
        <p:grpSp>
          <p:nvGrpSpPr>
            <p:cNvPr id="72" name="Group 71">
              <a:extLst>
                <a:ext uri="{FF2B5EF4-FFF2-40B4-BE49-F238E27FC236}">
                  <a16:creationId xmlns:a16="http://schemas.microsoft.com/office/drawing/2014/main" id="{212254F4-FD8E-BE7C-A4B8-B5115D274686}"/>
                </a:ext>
              </a:extLst>
            </p:cNvPr>
            <p:cNvGrpSpPr/>
            <p:nvPr/>
          </p:nvGrpSpPr>
          <p:grpSpPr>
            <a:xfrm>
              <a:off x="5990766" y="2118292"/>
              <a:ext cx="1782906" cy="3605883"/>
              <a:chOff x="6131167" y="1956596"/>
              <a:chExt cx="1782906" cy="3605883"/>
            </a:xfrm>
          </p:grpSpPr>
          <p:grpSp>
            <p:nvGrpSpPr>
              <p:cNvPr id="74" name="Group 73">
                <a:extLst>
                  <a:ext uri="{FF2B5EF4-FFF2-40B4-BE49-F238E27FC236}">
                    <a16:creationId xmlns:a16="http://schemas.microsoft.com/office/drawing/2014/main" id="{2613AE92-AAF4-FD75-55A6-4F27CE389DAE}"/>
                  </a:ext>
                </a:extLst>
              </p:cNvPr>
              <p:cNvGrpSpPr/>
              <p:nvPr/>
            </p:nvGrpSpPr>
            <p:grpSpPr>
              <a:xfrm>
                <a:off x="6131167" y="1956596"/>
                <a:ext cx="1782906" cy="3605883"/>
                <a:chOff x="5204546" y="2835826"/>
                <a:chExt cx="1782906" cy="3605883"/>
              </a:xfrm>
            </p:grpSpPr>
            <p:pic>
              <p:nvPicPr>
                <p:cNvPr id="80" name="Picture 79">
                  <a:extLst>
                    <a:ext uri="{FF2B5EF4-FFF2-40B4-BE49-F238E27FC236}">
                      <a16:creationId xmlns:a16="http://schemas.microsoft.com/office/drawing/2014/main" id="{2E6D4EF5-3A9A-A6A5-252C-E2A66043E22A}"/>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81" name="Picture 80">
                  <a:extLst>
                    <a:ext uri="{FF2B5EF4-FFF2-40B4-BE49-F238E27FC236}">
                      <a16:creationId xmlns:a16="http://schemas.microsoft.com/office/drawing/2014/main" id="{20F0C250-73C7-B021-DE59-982525383D08}"/>
                    </a:ext>
                  </a:extLst>
                </p:cNvPr>
                <p:cNvPicPr>
                  <a:picLocks noChangeAspect="1"/>
                </p:cNvPicPr>
                <p:nvPr/>
              </p:nvPicPr>
              <p:blipFill>
                <a:blip r:embed="rId3"/>
                <a:stretch>
                  <a:fillRect/>
                </a:stretch>
              </p:blipFill>
              <p:spPr>
                <a:xfrm>
                  <a:off x="5204546" y="4807379"/>
                  <a:ext cx="1782905" cy="1634330"/>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76" name="Ink 75">
                    <a:extLst>
                      <a:ext uri="{FF2B5EF4-FFF2-40B4-BE49-F238E27FC236}">
                        <a16:creationId xmlns:a16="http://schemas.microsoft.com/office/drawing/2014/main" id="{65AEA4C3-9C46-D047-18F3-6AA5A9BCC58C}"/>
                      </a:ext>
                    </a:extLst>
                  </p14:cNvPr>
                  <p14:cNvContentPartPr/>
                  <p14:nvPr/>
                </p14:nvContentPartPr>
                <p14:xfrm>
                  <a:off x="6304640" y="2005120"/>
                  <a:ext cx="1460520" cy="1012680"/>
                </p14:xfrm>
              </p:contentPart>
            </mc:Choice>
            <mc:Fallback xmlns="">
              <p:pic>
                <p:nvPicPr>
                  <p:cNvPr id="76" name="Ink 75">
                    <a:extLst>
                      <a:ext uri="{FF2B5EF4-FFF2-40B4-BE49-F238E27FC236}">
                        <a16:creationId xmlns:a16="http://schemas.microsoft.com/office/drawing/2014/main" id="{65AEA4C3-9C46-D047-18F3-6AA5A9BCC58C}"/>
                      </a:ext>
                    </a:extLst>
                  </p:cNvPr>
                  <p:cNvPicPr/>
                  <p:nvPr/>
                </p:nvPicPr>
                <p:blipFill>
                  <a:blip r:embed="rId5"/>
                  <a:stretch>
                    <a:fillRect/>
                  </a:stretch>
                </p:blipFill>
                <p:spPr>
                  <a:xfrm>
                    <a:off x="6295638" y="1996120"/>
                    <a:ext cx="1478164" cy="103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A8C798B-EA1C-CFB9-3086-76FC79B40BB9}"/>
                    </a:ext>
                  </a:extLst>
                </p14:cNvPr>
                <p14:cNvContentPartPr/>
                <p14:nvPr/>
              </p14:nvContentPartPr>
              <p14:xfrm>
                <a:off x="6146600" y="4937320"/>
                <a:ext cx="1577880" cy="36000"/>
              </p14:xfrm>
            </p:contentPart>
          </mc:Choice>
          <mc:Fallback xmlns="">
            <p:pic>
              <p:nvPicPr>
                <p:cNvPr id="10" name="Ink 9">
                  <a:extLst>
                    <a:ext uri="{FF2B5EF4-FFF2-40B4-BE49-F238E27FC236}">
                      <a16:creationId xmlns:a16="http://schemas.microsoft.com/office/drawing/2014/main" id="{3A8C798B-EA1C-CFB9-3086-76FC79B40BB9}"/>
                    </a:ext>
                  </a:extLst>
                </p:cNvPr>
                <p:cNvPicPr/>
                <p:nvPr/>
              </p:nvPicPr>
              <p:blipFill>
                <a:blip r:embed="rId7"/>
                <a:stretch>
                  <a:fillRect/>
                </a:stretch>
              </p:blipFill>
              <p:spPr>
                <a:xfrm>
                  <a:off x="6137600" y="4928680"/>
                  <a:ext cx="1595520" cy="53640"/>
                </a:xfrm>
                <a:prstGeom prst="rect">
                  <a:avLst/>
                </a:prstGeom>
              </p:spPr>
            </p:pic>
          </mc:Fallback>
        </mc:AlternateContent>
      </p:grpSp>
      <p:grpSp>
        <p:nvGrpSpPr>
          <p:cNvPr id="90" name="Group 89">
            <a:extLst>
              <a:ext uri="{FF2B5EF4-FFF2-40B4-BE49-F238E27FC236}">
                <a16:creationId xmlns:a16="http://schemas.microsoft.com/office/drawing/2014/main" id="{0F4EB65A-11D6-B5D1-3279-E1D7B1529FE2}"/>
              </a:ext>
            </a:extLst>
          </p:cNvPr>
          <p:cNvGrpSpPr/>
          <p:nvPr/>
        </p:nvGrpSpPr>
        <p:grpSpPr>
          <a:xfrm>
            <a:off x="418012" y="1482630"/>
            <a:ext cx="1728887" cy="5293446"/>
            <a:chOff x="0" y="2452041"/>
            <a:chExt cx="1728887" cy="5293446"/>
          </a:xfrm>
        </p:grpSpPr>
        <p:grpSp>
          <p:nvGrpSpPr>
            <p:cNvPr id="53" name="Group 52">
              <a:extLst>
                <a:ext uri="{FF2B5EF4-FFF2-40B4-BE49-F238E27FC236}">
                  <a16:creationId xmlns:a16="http://schemas.microsoft.com/office/drawing/2014/main" id="{0324FFD4-3DA2-403A-0B95-7E0A7422CC98}"/>
                </a:ext>
              </a:extLst>
            </p:cNvPr>
            <p:cNvGrpSpPr/>
            <p:nvPr/>
          </p:nvGrpSpPr>
          <p:grpSpPr>
            <a:xfrm>
              <a:off x="0" y="2452041"/>
              <a:ext cx="1728887" cy="5293446"/>
              <a:chOff x="607833" y="1374909"/>
              <a:chExt cx="1728887" cy="5293446"/>
            </a:xfrm>
          </p:grpSpPr>
          <p:grpSp>
            <p:nvGrpSpPr>
              <p:cNvPr id="54" name="Group 53">
                <a:extLst>
                  <a:ext uri="{FF2B5EF4-FFF2-40B4-BE49-F238E27FC236}">
                    <a16:creationId xmlns:a16="http://schemas.microsoft.com/office/drawing/2014/main" id="{75DDD7FF-7FED-0D15-AC15-15AEF1CA71A0}"/>
                  </a:ext>
                </a:extLst>
              </p:cNvPr>
              <p:cNvGrpSpPr/>
              <p:nvPr/>
            </p:nvGrpSpPr>
            <p:grpSpPr>
              <a:xfrm>
                <a:off x="607833" y="1374909"/>
                <a:ext cx="1706747" cy="5293446"/>
                <a:chOff x="607833" y="1374909"/>
                <a:chExt cx="1706747" cy="5293446"/>
              </a:xfrm>
            </p:grpSpPr>
            <p:pic>
              <p:nvPicPr>
                <p:cNvPr id="65" name="Picture 64">
                  <a:extLst>
                    <a:ext uri="{FF2B5EF4-FFF2-40B4-BE49-F238E27FC236}">
                      <a16:creationId xmlns:a16="http://schemas.microsoft.com/office/drawing/2014/main" id="{54CB2C29-D1AC-83EF-9D2C-9958A9F96DFC}"/>
                    </a:ext>
                  </a:extLst>
                </p:cNvPr>
                <p:cNvPicPr>
                  <a:picLocks noChangeAspect="1"/>
                </p:cNvPicPr>
                <p:nvPr/>
              </p:nvPicPr>
              <p:blipFill>
                <a:blip r:embed="rId8"/>
                <a:stretch>
                  <a:fillRect/>
                </a:stretch>
              </p:blipFill>
              <p:spPr>
                <a:xfrm>
                  <a:off x="617145" y="1374909"/>
                  <a:ext cx="1697435" cy="1555982"/>
                </a:xfrm>
                <a:prstGeom prst="rect">
                  <a:avLst/>
                </a:prstGeom>
              </p:spPr>
            </p:pic>
            <p:pic>
              <p:nvPicPr>
                <p:cNvPr id="66" name="Picture 65">
                  <a:extLst>
                    <a:ext uri="{FF2B5EF4-FFF2-40B4-BE49-F238E27FC236}">
                      <a16:creationId xmlns:a16="http://schemas.microsoft.com/office/drawing/2014/main" id="{D040DF1C-7023-C7D1-9FE0-A20B11F364F9}"/>
                    </a:ext>
                  </a:extLst>
                </p:cNvPr>
                <p:cNvPicPr>
                  <a:picLocks noChangeAspect="1"/>
                </p:cNvPicPr>
                <p:nvPr/>
              </p:nvPicPr>
              <p:blipFill>
                <a:blip r:embed="rId9"/>
                <a:stretch>
                  <a:fillRect/>
                </a:stretch>
              </p:blipFill>
              <p:spPr>
                <a:xfrm>
                  <a:off x="607833" y="3243641"/>
                  <a:ext cx="1697435" cy="1555982"/>
                </a:xfrm>
                <a:prstGeom prst="rect">
                  <a:avLst/>
                </a:prstGeom>
              </p:spPr>
            </p:pic>
            <p:pic>
              <p:nvPicPr>
                <p:cNvPr id="67" name="Picture 66">
                  <a:extLst>
                    <a:ext uri="{FF2B5EF4-FFF2-40B4-BE49-F238E27FC236}">
                      <a16:creationId xmlns:a16="http://schemas.microsoft.com/office/drawing/2014/main" id="{D9FFDC0D-C33A-B547-D919-64B0299D51F6}"/>
                    </a:ext>
                  </a:extLst>
                </p:cNvPr>
                <p:cNvPicPr>
                  <a:picLocks noChangeAspect="1"/>
                </p:cNvPicPr>
                <p:nvPr/>
              </p:nvPicPr>
              <p:blipFill>
                <a:blip r:embed="rId10"/>
                <a:stretch>
                  <a:fillRect/>
                </a:stretch>
              </p:blipFill>
              <p:spPr>
                <a:xfrm>
                  <a:off x="607833" y="5112373"/>
                  <a:ext cx="1697435" cy="1555982"/>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382F9A7C-C8CE-E489-C2E5-A72A3FE8CB1C}"/>
                      </a:ext>
                    </a:extLst>
                  </p14:cNvPr>
                  <p14:cNvContentPartPr/>
                  <p14:nvPr/>
                </p14:nvContentPartPr>
                <p14:xfrm>
                  <a:off x="977000" y="1666360"/>
                  <a:ext cx="1069920" cy="834120"/>
                </p14:xfrm>
              </p:contentPart>
            </mc:Choice>
            <mc:Fallback xmlns="">
              <p:pic>
                <p:nvPicPr>
                  <p:cNvPr id="62" name="Ink 61">
                    <a:extLst>
                      <a:ext uri="{FF2B5EF4-FFF2-40B4-BE49-F238E27FC236}">
                        <a16:creationId xmlns:a16="http://schemas.microsoft.com/office/drawing/2014/main" id="{382F9A7C-C8CE-E489-C2E5-A72A3FE8CB1C}"/>
                      </a:ext>
                    </a:extLst>
                  </p:cNvPr>
                  <p:cNvPicPr/>
                  <p:nvPr/>
                </p:nvPicPr>
                <p:blipFill>
                  <a:blip r:embed="rId12"/>
                  <a:stretch>
                    <a:fillRect/>
                  </a:stretch>
                </p:blipFill>
                <p:spPr>
                  <a:xfrm>
                    <a:off x="968000" y="1657360"/>
                    <a:ext cx="1087560" cy="85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07C7420D-E279-515F-5F46-4A34E32D3797}"/>
                      </a:ext>
                    </a:extLst>
                  </p14:cNvPr>
                  <p14:cNvContentPartPr/>
                  <p14:nvPr/>
                </p14:nvContentPartPr>
                <p14:xfrm>
                  <a:off x="740840" y="5172400"/>
                  <a:ext cx="1595880" cy="1301400"/>
                </p14:xfrm>
              </p:contentPart>
            </mc:Choice>
            <mc:Fallback xmlns="">
              <p:pic>
                <p:nvPicPr>
                  <p:cNvPr id="56" name="Ink 55">
                    <a:extLst>
                      <a:ext uri="{FF2B5EF4-FFF2-40B4-BE49-F238E27FC236}">
                        <a16:creationId xmlns:a16="http://schemas.microsoft.com/office/drawing/2014/main" id="{07C7420D-E279-515F-5F46-4A34E32D3797}"/>
                      </a:ext>
                    </a:extLst>
                  </p:cNvPr>
                  <p:cNvPicPr/>
                  <p:nvPr/>
                </p:nvPicPr>
                <p:blipFill>
                  <a:blip r:embed="rId14"/>
                  <a:stretch>
                    <a:fillRect/>
                  </a:stretch>
                </p:blipFill>
                <p:spPr>
                  <a:xfrm>
                    <a:off x="731840" y="5163400"/>
                    <a:ext cx="161352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E222AAA8-F162-561D-B705-D901D5BB3C53}"/>
                      </a:ext>
                    </a:extLst>
                  </p14:cNvPr>
                  <p14:cNvContentPartPr/>
                  <p14:nvPr/>
                </p14:nvContentPartPr>
                <p14:xfrm>
                  <a:off x="902480" y="3308320"/>
                  <a:ext cx="1385640" cy="1113480"/>
                </p14:xfrm>
              </p:contentPart>
            </mc:Choice>
            <mc:Fallback xmlns="">
              <p:pic>
                <p:nvPicPr>
                  <p:cNvPr id="58" name="Ink 57">
                    <a:extLst>
                      <a:ext uri="{FF2B5EF4-FFF2-40B4-BE49-F238E27FC236}">
                        <a16:creationId xmlns:a16="http://schemas.microsoft.com/office/drawing/2014/main" id="{E222AAA8-F162-561D-B705-D901D5BB3C53}"/>
                      </a:ext>
                    </a:extLst>
                  </p:cNvPr>
                  <p:cNvPicPr/>
                  <p:nvPr/>
                </p:nvPicPr>
                <p:blipFill>
                  <a:blip r:embed="rId16"/>
                  <a:stretch>
                    <a:fillRect/>
                  </a:stretch>
                </p:blipFill>
                <p:spPr>
                  <a:xfrm>
                    <a:off x="893480" y="3299320"/>
                    <a:ext cx="1403280" cy="1131120"/>
                  </a:xfrm>
                  <a:prstGeom prst="rect">
                    <a:avLst/>
                  </a:prstGeom>
                </p:spPr>
              </p:pic>
            </mc:Fallback>
          </mc:AlternateContent>
        </p:grpSp>
        <p:grpSp>
          <p:nvGrpSpPr>
            <p:cNvPr id="88" name="Group 87">
              <a:extLst>
                <a:ext uri="{FF2B5EF4-FFF2-40B4-BE49-F238E27FC236}">
                  <a16:creationId xmlns:a16="http://schemas.microsoft.com/office/drawing/2014/main" id="{8FD2C10E-F072-079B-5CDE-ECF9807FD9FB}"/>
                </a:ext>
              </a:extLst>
            </p:cNvPr>
            <p:cNvGrpSpPr/>
            <p:nvPr/>
          </p:nvGrpSpPr>
          <p:grpSpPr>
            <a:xfrm>
              <a:off x="619205" y="2587065"/>
              <a:ext cx="659160" cy="1161720"/>
              <a:chOff x="1164920" y="1149040"/>
              <a:chExt cx="659160" cy="1161720"/>
            </a:xfrm>
          </p:grpSpPr>
          <mc:AlternateContent xmlns:mc="http://schemas.openxmlformats.org/markup-compatibility/2006" xmlns:p14="http://schemas.microsoft.com/office/powerpoint/2010/main">
            <mc:Choice Requires="p14">
              <p:contentPart p14:bwMode="auto" r:id="rId17">
                <p14:nvContentPartPr>
                  <p14:cNvPr id="85" name="Ink 84">
                    <a:extLst>
                      <a:ext uri="{FF2B5EF4-FFF2-40B4-BE49-F238E27FC236}">
                        <a16:creationId xmlns:a16="http://schemas.microsoft.com/office/drawing/2014/main" id="{B121141A-A102-DBB7-4E47-A2E6B7F60FA3}"/>
                      </a:ext>
                    </a:extLst>
                  </p14:cNvPr>
                  <p14:cNvContentPartPr/>
                  <p14:nvPr/>
                </p14:nvContentPartPr>
                <p14:xfrm>
                  <a:off x="1296680" y="1963000"/>
                  <a:ext cx="14760" cy="206280"/>
                </p14:xfrm>
              </p:contentPart>
            </mc:Choice>
            <mc:Fallback xmlns="">
              <p:pic>
                <p:nvPicPr>
                  <p:cNvPr id="85" name="Ink 84">
                    <a:extLst>
                      <a:ext uri="{FF2B5EF4-FFF2-40B4-BE49-F238E27FC236}">
                        <a16:creationId xmlns:a16="http://schemas.microsoft.com/office/drawing/2014/main" id="{B121141A-A102-DBB7-4E47-A2E6B7F60FA3}"/>
                      </a:ext>
                    </a:extLst>
                  </p:cNvPr>
                  <p:cNvPicPr/>
                  <p:nvPr/>
                </p:nvPicPr>
                <p:blipFill>
                  <a:blip r:embed="rId18"/>
                  <a:stretch>
                    <a:fillRect/>
                  </a:stretch>
                </p:blipFill>
                <p:spPr>
                  <a:xfrm>
                    <a:off x="1287680" y="1954360"/>
                    <a:ext cx="32400" cy="223920"/>
                  </a:xfrm>
                  <a:prstGeom prst="rect">
                    <a:avLst/>
                  </a:prstGeom>
                </p:spPr>
              </p:pic>
            </mc:Fallback>
          </mc:AlternateContent>
          <p:grpSp>
            <p:nvGrpSpPr>
              <p:cNvPr id="87" name="Group 86">
                <a:extLst>
                  <a:ext uri="{FF2B5EF4-FFF2-40B4-BE49-F238E27FC236}">
                    <a16:creationId xmlns:a16="http://schemas.microsoft.com/office/drawing/2014/main" id="{20C3B088-109B-0B06-2403-F9EB6CE1B5A9}"/>
                  </a:ext>
                </a:extLst>
              </p:cNvPr>
              <p:cNvGrpSpPr/>
              <p:nvPr/>
            </p:nvGrpSpPr>
            <p:grpSpPr>
              <a:xfrm>
                <a:off x="1164920" y="1149040"/>
                <a:ext cx="659160" cy="1161720"/>
                <a:chOff x="1164920" y="1149040"/>
                <a:chExt cx="659160" cy="1161720"/>
              </a:xfrm>
            </p:grpSpPr>
            <p:grpSp>
              <p:nvGrpSpPr>
                <p:cNvPr id="82" name="Group 81">
                  <a:extLst>
                    <a:ext uri="{FF2B5EF4-FFF2-40B4-BE49-F238E27FC236}">
                      <a16:creationId xmlns:a16="http://schemas.microsoft.com/office/drawing/2014/main" id="{785B2BC9-6FA8-7831-41E4-251B5C382FC6}"/>
                    </a:ext>
                  </a:extLst>
                </p:cNvPr>
                <p:cNvGrpSpPr/>
                <p:nvPr/>
              </p:nvGrpSpPr>
              <p:grpSpPr>
                <a:xfrm>
                  <a:off x="1164920" y="1149040"/>
                  <a:ext cx="353160" cy="1161720"/>
                  <a:chOff x="1164920" y="1149040"/>
                  <a:chExt cx="353160" cy="1161720"/>
                </a:xfrm>
              </p:grpSpPr>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F8D51A41-533A-6AC7-1733-45F6C6A2142C}"/>
                          </a:ext>
                        </a:extLst>
                      </p14:cNvPr>
                      <p14:cNvContentPartPr/>
                      <p14:nvPr/>
                    </p14:nvContentPartPr>
                    <p14:xfrm>
                      <a:off x="1496480" y="1149040"/>
                      <a:ext cx="21600" cy="1161720"/>
                    </p14:xfrm>
                  </p:contentPart>
                </mc:Choice>
                <mc:Fallback xmlns="">
                  <p:pic>
                    <p:nvPicPr>
                      <p:cNvPr id="27" name="Ink 26">
                        <a:extLst>
                          <a:ext uri="{FF2B5EF4-FFF2-40B4-BE49-F238E27FC236}">
                            <a16:creationId xmlns:a16="http://schemas.microsoft.com/office/drawing/2014/main" id="{F8D51A41-533A-6AC7-1733-45F6C6A2142C}"/>
                          </a:ext>
                        </a:extLst>
                      </p:cNvPr>
                      <p:cNvPicPr/>
                      <p:nvPr/>
                    </p:nvPicPr>
                    <p:blipFill>
                      <a:blip r:embed="rId20"/>
                      <a:stretch>
                        <a:fillRect/>
                      </a:stretch>
                    </p:blipFill>
                    <p:spPr>
                      <a:xfrm>
                        <a:off x="1487840" y="1140040"/>
                        <a:ext cx="39240" cy="1179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6C4C26E4-4EC3-7123-1038-75638AA2368B}"/>
                          </a:ext>
                        </a:extLst>
                      </p14:cNvPr>
                      <p14:cNvContentPartPr/>
                      <p14:nvPr/>
                    </p14:nvContentPartPr>
                    <p14:xfrm>
                      <a:off x="1164920" y="2087200"/>
                      <a:ext cx="250560" cy="3600"/>
                    </p14:xfrm>
                  </p:contentPart>
                </mc:Choice>
                <mc:Fallback xmlns="">
                  <p:pic>
                    <p:nvPicPr>
                      <p:cNvPr id="29" name="Ink 28">
                        <a:extLst>
                          <a:ext uri="{FF2B5EF4-FFF2-40B4-BE49-F238E27FC236}">
                            <a16:creationId xmlns:a16="http://schemas.microsoft.com/office/drawing/2014/main" id="{6C4C26E4-4EC3-7123-1038-75638AA2368B}"/>
                          </a:ext>
                        </a:extLst>
                      </p:cNvPr>
                      <p:cNvPicPr/>
                      <p:nvPr/>
                    </p:nvPicPr>
                    <p:blipFill>
                      <a:blip r:embed="rId22"/>
                      <a:stretch>
                        <a:fillRect/>
                      </a:stretch>
                    </p:blipFill>
                    <p:spPr>
                      <a:xfrm>
                        <a:off x="1156280" y="2078200"/>
                        <a:ext cx="26820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86" name="Ink 85">
                      <a:extLst>
                        <a:ext uri="{FF2B5EF4-FFF2-40B4-BE49-F238E27FC236}">
                          <a16:creationId xmlns:a16="http://schemas.microsoft.com/office/drawing/2014/main" id="{E4E03F72-9BA6-26F9-14F8-5F79A34324DB}"/>
                        </a:ext>
                      </a:extLst>
                    </p14:cNvPr>
                    <p14:cNvContentPartPr/>
                    <p14:nvPr/>
                  </p14:nvContentPartPr>
                  <p14:xfrm>
                    <a:off x="1658840" y="2073520"/>
                    <a:ext cx="165240" cy="13320"/>
                  </p14:xfrm>
                </p:contentPart>
              </mc:Choice>
              <mc:Fallback xmlns="">
                <p:pic>
                  <p:nvPicPr>
                    <p:cNvPr id="86" name="Ink 85">
                      <a:extLst>
                        <a:ext uri="{FF2B5EF4-FFF2-40B4-BE49-F238E27FC236}">
                          <a16:creationId xmlns:a16="http://schemas.microsoft.com/office/drawing/2014/main" id="{E4E03F72-9BA6-26F9-14F8-5F79A34324DB}"/>
                        </a:ext>
                      </a:extLst>
                    </p:cNvPr>
                    <p:cNvPicPr/>
                    <p:nvPr/>
                  </p:nvPicPr>
                  <p:blipFill>
                    <a:blip r:embed="rId24"/>
                    <a:stretch>
                      <a:fillRect/>
                    </a:stretch>
                  </p:blipFill>
                  <p:spPr>
                    <a:xfrm>
                      <a:off x="1650200" y="2064880"/>
                      <a:ext cx="182880" cy="30960"/>
                    </a:xfrm>
                    <a:prstGeom prst="rect">
                      <a:avLst/>
                    </a:prstGeom>
                  </p:spPr>
                </p:pic>
              </mc:Fallback>
            </mc:AlternateContent>
          </p:grpSp>
        </p:grpSp>
      </p:grpSp>
    </p:spTree>
    <p:extLst>
      <p:ext uri="{BB962C8B-B14F-4D97-AF65-F5344CB8AC3E}">
        <p14:creationId xmlns:p14="http://schemas.microsoft.com/office/powerpoint/2010/main" val="6155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28246" y="-138968"/>
            <a:ext cx="10515600" cy="1325563"/>
          </a:xfrm>
        </p:spPr>
        <p:txBody>
          <a:bodyPr/>
          <a:lstStyle/>
          <a:p>
            <a:r>
              <a:rPr lang="en-US" dirty="0"/>
              <a:t>Strength</a:t>
            </a:r>
          </a:p>
        </p:txBody>
      </p:sp>
      <p:sp>
        <p:nvSpPr>
          <p:cNvPr id="3" name="Content Placeholder 2">
            <a:extLst>
              <a:ext uri="{FF2B5EF4-FFF2-40B4-BE49-F238E27FC236}">
                <a16:creationId xmlns:a16="http://schemas.microsoft.com/office/drawing/2014/main" id="{6DCBABFD-6331-7BD2-EBA1-57D22E9E102D}"/>
              </a:ext>
            </a:extLst>
          </p:cNvPr>
          <p:cNvSpPr>
            <a:spLocks noGrp="1"/>
          </p:cNvSpPr>
          <p:nvPr>
            <p:ph idx="1"/>
          </p:nvPr>
        </p:nvSpPr>
        <p:spPr>
          <a:xfrm>
            <a:off x="530284" y="4283108"/>
            <a:ext cx="11863754" cy="5237650"/>
          </a:xfrm>
        </p:spPr>
        <p:txBody>
          <a:bodyPr>
            <a:noAutofit/>
          </a:bodyPr>
          <a:lstStyle/>
          <a:p>
            <a:pPr marL="0" indent="0">
              <a:buNone/>
            </a:pPr>
            <a:r>
              <a:rPr lang="en-US" sz="1400" b="1" dirty="0"/>
              <a:t>High Strength (Strong)</a:t>
            </a:r>
            <a:endParaRPr lang="en-US" sz="1400" u="sng" dirty="0"/>
          </a:p>
          <a:p>
            <a:pPr lvl="1"/>
            <a:r>
              <a:rPr lang="en-US" sz="1400" dirty="0"/>
              <a:t>The dots follow the linear pattern closely, with little scatter</a:t>
            </a:r>
          </a:p>
          <a:p>
            <a:pPr lvl="1"/>
            <a:r>
              <a:rPr lang="en-US" sz="1400" dirty="0"/>
              <a:t>Relatively small width of our oval</a:t>
            </a:r>
          </a:p>
          <a:p>
            <a:pPr marL="0" indent="0">
              <a:buNone/>
            </a:pPr>
            <a:r>
              <a:rPr lang="en-US" sz="1400" b="1" dirty="0"/>
              <a:t>Moderate Association</a:t>
            </a:r>
          </a:p>
          <a:p>
            <a:pPr lvl="1"/>
            <a:r>
              <a:rPr lang="en-US" sz="1400" dirty="0"/>
              <a:t>The dots follow a general pattern, but not as tightly packed</a:t>
            </a:r>
          </a:p>
          <a:p>
            <a:pPr lvl="1"/>
            <a:r>
              <a:rPr lang="en-US" sz="1400" dirty="0"/>
              <a:t>Relatively medium width of our oval, still looks like an oval</a:t>
            </a:r>
          </a:p>
          <a:p>
            <a:pPr marL="0" indent="0">
              <a:buNone/>
            </a:pPr>
            <a:r>
              <a:rPr lang="en-US" sz="1400" b="1" dirty="0"/>
              <a:t>Low Strength (Weak)</a:t>
            </a:r>
          </a:p>
          <a:p>
            <a:pPr lvl="1"/>
            <a:r>
              <a:rPr lang="en-US" sz="1400" dirty="0"/>
              <a:t>The dots do not appear to be following a pattern</a:t>
            </a:r>
          </a:p>
          <a:p>
            <a:pPr lvl="1"/>
            <a:r>
              <a:rPr lang="en-US" sz="1400" dirty="0"/>
              <a:t>Relatively large width of our oval, which starts looking more like a circle</a:t>
            </a:r>
          </a:p>
        </p:txBody>
      </p:sp>
      <p:sp>
        <p:nvSpPr>
          <p:cNvPr id="8" name="TextBox 7">
            <a:extLst>
              <a:ext uri="{FF2B5EF4-FFF2-40B4-BE49-F238E27FC236}">
                <a16:creationId xmlns:a16="http://schemas.microsoft.com/office/drawing/2014/main" id="{A4634541-772E-028D-EBBB-AD9BC8223364}"/>
              </a:ext>
            </a:extLst>
          </p:cNvPr>
          <p:cNvSpPr txBox="1"/>
          <p:nvPr/>
        </p:nvSpPr>
        <p:spPr>
          <a:xfrm>
            <a:off x="328246" y="863583"/>
            <a:ext cx="7902374" cy="3231654"/>
          </a:xfrm>
          <a:prstGeom prst="rect">
            <a:avLst/>
          </a:prstGeom>
          <a:noFill/>
        </p:spPr>
        <p:txBody>
          <a:bodyPr wrap="square" rtlCol="0">
            <a:spAutoFit/>
          </a:bodyPr>
          <a:lstStyle/>
          <a:p>
            <a:r>
              <a:rPr lang="en-US" u="sng" dirty="0"/>
              <a:t>Strength</a:t>
            </a:r>
          </a:p>
          <a:p>
            <a:endParaRPr lang="en-US" u="sng" dirty="0"/>
          </a:p>
          <a:p>
            <a:pPr marL="285750" indent="-285750">
              <a:buFont typeface="Arial" panose="020B0604020202020204" pitchFamily="34" charset="0"/>
              <a:buChar char="•"/>
            </a:pPr>
            <a:r>
              <a:rPr lang="en-US" sz="1400" dirty="0"/>
              <a:t>This refers to how </a:t>
            </a:r>
            <a:r>
              <a:rPr lang="en-US" sz="1400" b="1" dirty="0"/>
              <a:t>strong</a:t>
            </a:r>
            <a:r>
              <a:rPr lang="en-US" sz="1400" dirty="0"/>
              <a:t> the </a:t>
            </a:r>
            <a:r>
              <a:rPr lang="en-US" sz="1400" u="sng" dirty="0"/>
              <a:t>association is</a:t>
            </a:r>
          </a:p>
          <a:p>
            <a:pPr marL="285750" indent="-285750">
              <a:buFont typeface="Arial" panose="020B0604020202020204" pitchFamily="34" charset="0"/>
              <a:buChar char="•"/>
            </a:pPr>
            <a:r>
              <a:rPr lang="en-US" sz="1400" dirty="0"/>
              <a:t>In other words, how well the data fits the pattern?</a:t>
            </a:r>
            <a:endParaRPr lang="en-US" sz="1400" u="sng" dirty="0"/>
          </a:p>
          <a:p>
            <a:pPr marL="285750"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can think of this as how CLOSE the data are to our “best” line (the form)!</a:t>
            </a:r>
          </a:p>
          <a:p>
            <a:pPr marL="742950" lvl="1" indent="-285750">
              <a:buFont typeface="Arial" panose="020B0604020202020204" pitchFamily="34" charset="0"/>
              <a:buChar char="•"/>
            </a:pPr>
            <a:r>
              <a:rPr lang="en-US" sz="1400" dirty="0"/>
              <a:t>So how small or large the spread is around our “best” line</a:t>
            </a:r>
          </a:p>
          <a:p>
            <a:pPr marL="742950" lvl="1"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To visualize this, we can </a:t>
            </a:r>
            <a:r>
              <a:rPr lang="en-US" sz="1400" u="sng" dirty="0"/>
              <a:t>draw ovals centered on our “best” line</a:t>
            </a:r>
            <a:r>
              <a:rPr lang="en-US" sz="1400" dirty="0"/>
              <a:t> that </a:t>
            </a:r>
            <a:r>
              <a:rPr lang="en-US" sz="1400" u="sng" dirty="0"/>
              <a:t>capture the majority of the points</a:t>
            </a:r>
          </a:p>
          <a:p>
            <a:pPr marL="742950" lvl="1" indent="-285750">
              <a:buFont typeface="Arial" panose="020B0604020202020204" pitchFamily="34" charset="0"/>
              <a:buChar char="•"/>
            </a:pPr>
            <a:r>
              <a:rPr lang="en-US" sz="1400" dirty="0"/>
              <a:t>Then look at how </a:t>
            </a:r>
            <a:r>
              <a:rPr lang="en-US" sz="1400" u="sng" dirty="0"/>
              <a:t>wide the oval</a:t>
            </a:r>
            <a:r>
              <a:rPr lang="en-US" sz="1400" dirty="0"/>
              <a:t> is in the </a:t>
            </a:r>
            <a:r>
              <a:rPr lang="en-US" sz="1400" u="sng" dirty="0"/>
              <a:t>center</a:t>
            </a:r>
            <a:r>
              <a:rPr lang="en-US" sz="1400" dirty="0"/>
              <a:t> perpendicular to the “best” line</a:t>
            </a:r>
            <a:endParaRPr lang="en-US" sz="1400" u="sng" dirty="0"/>
          </a:p>
          <a:p>
            <a:pPr marL="742950" lvl="1" indent="-285750">
              <a:buFont typeface="Arial" panose="020B0604020202020204" pitchFamily="34" charset="0"/>
              <a:buChar char="•"/>
            </a:pPr>
            <a:endParaRPr lang="en-US" sz="1400" dirty="0"/>
          </a:p>
          <a:p>
            <a:r>
              <a:rPr lang="en-US" sz="1400" dirty="0"/>
              <a:t>** We are </a:t>
            </a:r>
            <a:r>
              <a:rPr lang="en-US" sz="1400" u="sng" dirty="0"/>
              <a:t>ONLY going to apply this to linear relationships</a:t>
            </a:r>
          </a:p>
          <a:p>
            <a:pPr marL="742950" lvl="1" indent="-28575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dirty="0"/>
              <a:t>We are going to classify strength in three categories:</a:t>
            </a:r>
          </a:p>
        </p:txBody>
      </p:sp>
      <p:grpSp>
        <p:nvGrpSpPr>
          <p:cNvPr id="91" name="Group 90">
            <a:extLst>
              <a:ext uri="{FF2B5EF4-FFF2-40B4-BE49-F238E27FC236}">
                <a16:creationId xmlns:a16="http://schemas.microsoft.com/office/drawing/2014/main" id="{4758BC55-C13C-8453-F5F0-C1A777D712B8}"/>
              </a:ext>
            </a:extLst>
          </p:cNvPr>
          <p:cNvGrpSpPr/>
          <p:nvPr/>
        </p:nvGrpSpPr>
        <p:grpSpPr>
          <a:xfrm>
            <a:off x="6332755" y="3248260"/>
            <a:ext cx="5255110" cy="2736506"/>
            <a:chOff x="6379280" y="3018018"/>
            <a:chExt cx="5255110" cy="2736506"/>
          </a:xfrm>
        </p:grpSpPr>
        <p:grpSp>
          <p:nvGrpSpPr>
            <p:cNvPr id="7" name="Group 6">
              <a:extLst>
                <a:ext uri="{FF2B5EF4-FFF2-40B4-BE49-F238E27FC236}">
                  <a16:creationId xmlns:a16="http://schemas.microsoft.com/office/drawing/2014/main" id="{3F97AC9D-5056-1FF1-E060-3C3CBD12C562}"/>
                </a:ext>
              </a:extLst>
            </p:cNvPr>
            <p:cNvGrpSpPr/>
            <p:nvPr/>
          </p:nvGrpSpPr>
          <p:grpSpPr>
            <a:xfrm>
              <a:off x="6379280" y="3018018"/>
              <a:ext cx="5255110" cy="2736506"/>
              <a:chOff x="5848838" y="3798210"/>
              <a:chExt cx="5255110" cy="2736506"/>
            </a:xfrm>
          </p:grpSpPr>
          <p:pic>
            <p:nvPicPr>
              <p:cNvPr id="5" name="Picture 4">
                <a:extLst>
                  <a:ext uri="{FF2B5EF4-FFF2-40B4-BE49-F238E27FC236}">
                    <a16:creationId xmlns:a16="http://schemas.microsoft.com/office/drawing/2014/main" id="{53FB5699-6078-15A3-0C51-314E9634BAA2}"/>
                  </a:ext>
                </a:extLst>
              </p:cNvPr>
              <p:cNvPicPr>
                <a:picLocks noChangeAspect="1"/>
              </p:cNvPicPr>
              <p:nvPr/>
            </p:nvPicPr>
            <p:blipFill>
              <a:blip r:embed="rId2"/>
              <a:stretch>
                <a:fillRect/>
              </a:stretch>
            </p:blipFill>
            <p:spPr>
              <a:xfrm>
                <a:off x="5848838" y="3798210"/>
                <a:ext cx="5255110" cy="2443285"/>
              </a:xfrm>
              <a:prstGeom prst="rect">
                <a:avLst/>
              </a:prstGeom>
            </p:spPr>
          </p:pic>
          <p:sp>
            <p:nvSpPr>
              <p:cNvPr id="6" name="TextBox 5">
                <a:extLst>
                  <a:ext uri="{FF2B5EF4-FFF2-40B4-BE49-F238E27FC236}">
                    <a16:creationId xmlns:a16="http://schemas.microsoft.com/office/drawing/2014/main" id="{C139E45E-63D8-E5CB-E181-A5654C1EFB42}"/>
                  </a:ext>
                </a:extLst>
              </p:cNvPr>
              <p:cNvSpPr txBox="1"/>
              <p:nvPr/>
            </p:nvSpPr>
            <p:spPr>
              <a:xfrm>
                <a:off x="7128107" y="6303884"/>
                <a:ext cx="2696572" cy="230832"/>
              </a:xfrm>
              <a:prstGeom prst="rect">
                <a:avLst/>
              </a:prstGeom>
              <a:noFill/>
            </p:spPr>
            <p:txBody>
              <a:bodyPr wrap="none" rtlCol="0">
                <a:spAutoFit/>
              </a:bodyPr>
              <a:lstStyle/>
              <a:p>
                <a:r>
                  <a:rPr lang="en-US" sz="900" dirty="0"/>
                  <a:t>https://</a:t>
                </a:r>
                <a:r>
                  <a:rPr lang="en-US" sz="900" dirty="0" err="1"/>
                  <a:t>bookdown.org</a:t>
                </a:r>
                <a:r>
                  <a:rPr lang="en-US" sz="900" dirty="0"/>
                  <a:t>/</a:t>
                </a:r>
                <a:r>
                  <a:rPr lang="en-US" sz="900" dirty="0" err="1"/>
                  <a:t>yshang</a:t>
                </a:r>
                <a:r>
                  <a:rPr lang="en-US" sz="900" dirty="0"/>
                  <a:t>/book/</a:t>
                </a:r>
                <a:r>
                  <a:rPr lang="en-US" sz="900" dirty="0" err="1"/>
                  <a:t>correlation.html</a:t>
                </a:r>
                <a:endParaRPr lang="en-US" sz="900" dirty="0"/>
              </a:p>
            </p:txBody>
          </p:sp>
        </p:grpSp>
        <p:grpSp>
          <p:nvGrpSpPr>
            <p:cNvPr id="47" name="Group 46">
              <a:extLst>
                <a:ext uri="{FF2B5EF4-FFF2-40B4-BE49-F238E27FC236}">
                  <a16:creationId xmlns:a16="http://schemas.microsoft.com/office/drawing/2014/main" id="{BB09F80A-5EE0-FCBF-41ED-0AA6C39FF9C5}"/>
                </a:ext>
              </a:extLst>
            </p:cNvPr>
            <p:cNvGrpSpPr/>
            <p:nvPr/>
          </p:nvGrpSpPr>
          <p:grpSpPr>
            <a:xfrm>
              <a:off x="8286709" y="3679483"/>
              <a:ext cx="1407766" cy="886557"/>
              <a:chOff x="6738981" y="4179919"/>
              <a:chExt cx="1072428" cy="390861"/>
            </a:xfrm>
          </p:grpSpPr>
          <p:sp>
            <p:nvSpPr>
              <p:cNvPr id="12" name="Oval 11">
                <a:extLst>
                  <a:ext uri="{FF2B5EF4-FFF2-40B4-BE49-F238E27FC236}">
                    <a16:creationId xmlns:a16="http://schemas.microsoft.com/office/drawing/2014/main" id="{AF842F2D-D65F-5927-CF8C-E14D29856F4E}"/>
                  </a:ext>
                </a:extLst>
              </p:cNvPr>
              <p:cNvSpPr/>
              <p:nvPr/>
            </p:nvSpPr>
            <p:spPr>
              <a:xfrm rot="20240079">
                <a:off x="6738981" y="4179919"/>
                <a:ext cx="1072428" cy="390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67343FE-3A8D-3DE0-8909-67F0AFF0860F}"/>
                  </a:ext>
                </a:extLst>
              </p:cNvPr>
              <p:cNvCxnSpPr>
                <a:cxnSpLocks/>
                <a:endCxn id="12" idx="4"/>
              </p:cNvCxnSpPr>
              <p:nvPr/>
            </p:nvCxnSpPr>
            <p:spPr>
              <a:xfrm>
                <a:off x="7166610" y="4183380"/>
                <a:ext cx="279402" cy="37230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E558C0-5D2B-4342-0D57-F1E359CA3D0D}"/>
                  </a:ext>
                </a:extLst>
              </p:cNvPr>
              <p:cNvCxnSpPr>
                <a:cxnSpLocks/>
              </p:cNvCxnSpPr>
              <p:nvPr/>
            </p:nvCxnSpPr>
            <p:spPr>
              <a:xfrm flipV="1">
                <a:off x="6822452" y="4272785"/>
                <a:ext cx="974125" cy="21919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A9577144-35B2-ADB5-C037-C2881B16D4A0}"/>
                </a:ext>
              </a:extLst>
            </p:cNvPr>
            <p:cNvGrpSpPr/>
            <p:nvPr/>
          </p:nvGrpSpPr>
          <p:grpSpPr>
            <a:xfrm>
              <a:off x="6712618" y="3942861"/>
              <a:ext cx="1072428" cy="444967"/>
              <a:chOff x="6738981" y="4161323"/>
              <a:chExt cx="1072428" cy="444967"/>
            </a:xfrm>
          </p:grpSpPr>
          <p:sp>
            <p:nvSpPr>
              <p:cNvPr id="58" name="Oval 57">
                <a:extLst>
                  <a:ext uri="{FF2B5EF4-FFF2-40B4-BE49-F238E27FC236}">
                    <a16:creationId xmlns:a16="http://schemas.microsoft.com/office/drawing/2014/main" id="{0A7805CB-E186-1A32-F714-37E32FD4F246}"/>
                  </a:ext>
                </a:extLst>
              </p:cNvPr>
              <p:cNvSpPr/>
              <p:nvPr/>
            </p:nvSpPr>
            <p:spPr>
              <a:xfrm rot="20240079">
                <a:off x="6738981" y="4179919"/>
                <a:ext cx="1072428" cy="3908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3C6B28A4-0908-7781-3327-6EAC4C079753}"/>
                  </a:ext>
                </a:extLst>
              </p:cNvPr>
              <p:cNvCxnSpPr>
                <a:cxnSpLocks/>
              </p:cNvCxnSpPr>
              <p:nvPr/>
            </p:nvCxnSpPr>
            <p:spPr>
              <a:xfrm>
                <a:off x="7166610" y="4183380"/>
                <a:ext cx="182880" cy="42291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72BB73-80E5-428D-0B30-8506CB8AAE0E}"/>
                  </a:ext>
                </a:extLst>
              </p:cNvPr>
              <p:cNvCxnSpPr>
                <a:cxnSpLocks/>
              </p:cNvCxnSpPr>
              <p:nvPr/>
            </p:nvCxnSpPr>
            <p:spPr>
              <a:xfrm flipV="1">
                <a:off x="6742737" y="4161323"/>
                <a:ext cx="1064915" cy="42145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A5B4CBA-FE5D-1B6F-0987-D0AEFF4F4792}"/>
                </a:ext>
              </a:extLst>
            </p:cNvPr>
            <p:cNvGrpSpPr/>
            <p:nvPr/>
          </p:nvGrpSpPr>
          <p:grpSpPr>
            <a:xfrm rot="1735840">
              <a:off x="10031308" y="3269313"/>
              <a:ext cx="1384488" cy="1814119"/>
              <a:chOff x="6769729" y="3727760"/>
              <a:chExt cx="1220874" cy="1512208"/>
            </a:xfrm>
          </p:grpSpPr>
          <p:sp>
            <p:nvSpPr>
              <p:cNvPr id="62" name="Oval 61">
                <a:extLst>
                  <a:ext uri="{FF2B5EF4-FFF2-40B4-BE49-F238E27FC236}">
                    <a16:creationId xmlns:a16="http://schemas.microsoft.com/office/drawing/2014/main" id="{A500D984-41B7-61DC-9EDD-143F43B332C5}"/>
                  </a:ext>
                </a:extLst>
              </p:cNvPr>
              <p:cNvSpPr/>
              <p:nvPr/>
            </p:nvSpPr>
            <p:spPr>
              <a:xfrm rot="20240079">
                <a:off x="6789674" y="3727760"/>
                <a:ext cx="1200929" cy="15122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FD6CCD1E-2D74-49F8-F84C-7F7230839704}"/>
                  </a:ext>
                </a:extLst>
              </p:cNvPr>
              <p:cNvCxnSpPr>
                <a:cxnSpLocks/>
              </p:cNvCxnSpPr>
              <p:nvPr/>
            </p:nvCxnSpPr>
            <p:spPr>
              <a:xfrm rot="19864160">
                <a:off x="7200585" y="3732617"/>
                <a:ext cx="360755" cy="145033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DE87C1-6782-AB6D-9371-DD3A1E66C32F}"/>
                  </a:ext>
                </a:extLst>
              </p:cNvPr>
              <p:cNvCxnSpPr>
                <a:cxnSpLocks/>
              </p:cNvCxnSpPr>
              <p:nvPr/>
            </p:nvCxnSpPr>
            <p:spPr>
              <a:xfrm rot="19864160" flipV="1">
                <a:off x="6769729" y="4193021"/>
                <a:ext cx="1195904" cy="49261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39AE02E8-91AC-581E-E909-B6BEAB0BAE52}"/>
              </a:ext>
            </a:extLst>
          </p:cNvPr>
          <p:cNvGrpSpPr/>
          <p:nvPr/>
        </p:nvGrpSpPr>
        <p:grpSpPr>
          <a:xfrm>
            <a:off x="8379175" y="523814"/>
            <a:ext cx="3286308" cy="2279214"/>
            <a:chOff x="8379175" y="523814"/>
            <a:chExt cx="3286308" cy="2279214"/>
          </a:xfrm>
        </p:grpSpPr>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3"/>
            <a:stretch>
              <a:fillRect/>
            </a:stretch>
          </p:blipFill>
          <p:spPr>
            <a:xfrm>
              <a:off x="8379175" y="523814"/>
              <a:ext cx="3286308" cy="2279214"/>
            </a:xfrm>
            <a:prstGeom prst="rect">
              <a:avLst/>
            </a:prstGeom>
          </p:spPr>
        </p:pic>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16E52961-622F-6A82-5284-F7DC24C3593D}"/>
                    </a:ext>
                  </a:extLst>
                </p14:cNvPr>
                <p14:cNvContentPartPr/>
                <p14:nvPr/>
              </p14:nvContentPartPr>
              <p14:xfrm>
                <a:off x="8787510" y="711630"/>
                <a:ext cx="1122120" cy="1733400"/>
              </p14:xfrm>
            </p:contentPart>
          </mc:Choice>
          <mc:Fallback xmlns="">
            <p:pic>
              <p:nvPicPr>
                <p:cNvPr id="73" name="Ink 72">
                  <a:extLst>
                    <a:ext uri="{FF2B5EF4-FFF2-40B4-BE49-F238E27FC236}">
                      <a16:creationId xmlns:a16="http://schemas.microsoft.com/office/drawing/2014/main" id="{16E52961-622F-6A82-5284-F7DC24C3593D}"/>
                    </a:ext>
                  </a:extLst>
                </p:cNvPr>
                <p:cNvPicPr/>
                <p:nvPr/>
              </p:nvPicPr>
              <p:blipFill>
                <a:blip r:embed="rId5"/>
                <a:stretch>
                  <a:fillRect/>
                </a:stretch>
              </p:blipFill>
              <p:spPr>
                <a:xfrm>
                  <a:off x="8778870" y="702990"/>
                  <a:ext cx="1139760" cy="1751040"/>
                </a:xfrm>
                <a:prstGeom prst="rect">
                  <a:avLst/>
                </a:prstGeom>
              </p:spPr>
            </p:pic>
          </mc:Fallback>
        </mc:AlternateContent>
      </p:grpSp>
      <p:grpSp>
        <p:nvGrpSpPr>
          <p:cNvPr id="82" name="Group 81">
            <a:extLst>
              <a:ext uri="{FF2B5EF4-FFF2-40B4-BE49-F238E27FC236}">
                <a16:creationId xmlns:a16="http://schemas.microsoft.com/office/drawing/2014/main" id="{042EF3A4-B01E-FCAE-47BE-5B48A55049D6}"/>
              </a:ext>
            </a:extLst>
          </p:cNvPr>
          <p:cNvGrpSpPr/>
          <p:nvPr/>
        </p:nvGrpSpPr>
        <p:grpSpPr>
          <a:xfrm>
            <a:off x="8960310" y="1776510"/>
            <a:ext cx="779400" cy="620640"/>
            <a:chOff x="8960310" y="1776510"/>
            <a:chExt cx="779400" cy="620640"/>
          </a:xfrm>
        </p:grpSpPr>
        <mc:AlternateContent xmlns:mc="http://schemas.openxmlformats.org/markup-compatibility/2006" xmlns:p14="http://schemas.microsoft.com/office/powerpoint/2010/main">
          <mc:Choice Requires="p14">
            <p:contentPart p14:bwMode="auto" r:id="rId6">
              <p14:nvContentPartPr>
                <p14:cNvPr id="78" name="Ink 77">
                  <a:extLst>
                    <a:ext uri="{FF2B5EF4-FFF2-40B4-BE49-F238E27FC236}">
                      <a16:creationId xmlns:a16="http://schemas.microsoft.com/office/drawing/2014/main" id="{58898E35-4B58-F051-2A32-5C4509715931}"/>
                    </a:ext>
                  </a:extLst>
                </p14:cNvPr>
                <p14:cNvContentPartPr/>
                <p14:nvPr/>
              </p14:nvContentPartPr>
              <p14:xfrm>
                <a:off x="8960310" y="2264310"/>
                <a:ext cx="224640" cy="132840"/>
              </p14:xfrm>
            </p:contentPart>
          </mc:Choice>
          <mc:Fallback xmlns="">
            <p:pic>
              <p:nvPicPr>
                <p:cNvPr id="78" name="Ink 77">
                  <a:extLst>
                    <a:ext uri="{FF2B5EF4-FFF2-40B4-BE49-F238E27FC236}">
                      <a16:creationId xmlns:a16="http://schemas.microsoft.com/office/drawing/2014/main" id="{58898E35-4B58-F051-2A32-5C4509715931}"/>
                    </a:ext>
                  </a:extLst>
                </p:cNvPr>
                <p:cNvPicPr/>
                <p:nvPr/>
              </p:nvPicPr>
              <p:blipFill>
                <a:blip r:embed="rId7"/>
                <a:stretch>
                  <a:fillRect/>
                </a:stretch>
              </p:blipFill>
              <p:spPr>
                <a:xfrm>
                  <a:off x="8951670" y="2255670"/>
                  <a:ext cx="242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9" name="Ink 78">
                  <a:extLst>
                    <a:ext uri="{FF2B5EF4-FFF2-40B4-BE49-F238E27FC236}">
                      <a16:creationId xmlns:a16="http://schemas.microsoft.com/office/drawing/2014/main" id="{F4B33B5E-C17A-A192-6F3C-C62F945CC6AA}"/>
                    </a:ext>
                  </a:extLst>
                </p14:cNvPr>
                <p14:cNvContentPartPr/>
                <p14:nvPr/>
              </p14:nvContentPartPr>
              <p14:xfrm>
                <a:off x="9062910" y="2029230"/>
                <a:ext cx="344160" cy="154800"/>
              </p14:xfrm>
            </p:contentPart>
          </mc:Choice>
          <mc:Fallback xmlns="">
            <p:pic>
              <p:nvPicPr>
                <p:cNvPr id="79" name="Ink 78">
                  <a:extLst>
                    <a:ext uri="{FF2B5EF4-FFF2-40B4-BE49-F238E27FC236}">
                      <a16:creationId xmlns:a16="http://schemas.microsoft.com/office/drawing/2014/main" id="{F4B33B5E-C17A-A192-6F3C-C62F945CC6AA}"/>
                    </a:ext>
                  </a:extLst>
                </p:cNvPr>
                <p:cNvPicPr/>
                <p:nvPr/>
              </p:nvPicPr>
              <p:blipFill>
                <a:blip r:embed="rId9"/>
                <a:stretch>
                  <a:fillRect/>
                </a:stretch>
              </p:blipFill>
              <p:spPr>
                <a:xfrm>
                  <a:off x="9054270" y="2020590"/>
                  <a:ext cx="361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1" name="Ink 80">
                  <a:extLst>
                    <a:ext uri="{FF2B5EF4-FFF2-40B4-BE49-F238E27FC236}">
                      <a16:creationId xmlns:a16="http://schemas.microsoft.com/office/drawing/2014/main" id="{7810DC4A-1BA0-B876-38F3-529DBA51F6D0}"/>
                    </a:ext>
                  </a:extLst>
                </p14:cNvPr>
                <p14:cNvContentPartPr/>
                <p14:nvPr/>
              </p14:nvContentPartPr>
              <p14:xfrm>
                <a:off x="9190350" y="1776510"/>
                <a:ext cx="549360" cy="147240"/>
              </p14:xfrm>
            </p:contentPart>
          </mc:Choice>
          <mc:Fallback xmlns="">
            <p:pic>
              <p:nvPicPr>
                <p:cNvPr id="81" name="Ink 80">
                  <a:extLst>
                    <a:ext uri="{FF2B5EF4-FFF2-40B4-BE49-F238E27FC236}">
                      <a16:creationId xmlns:a16="http://schemas.microsoft.com/office/drawing/2014/main" id="{7810DC4A-1BA0-B876-38F3-529DBA51F6D0}"/>
                    </a:ext>
                  </a:extLst>
                </p:cNvPr>
                <p:cNvPicPr/>
                <p:nvPr/>
              </p:nvPicPr>
              <p:blipFill>
                <a:blip r:embed="rId11"/>
                <a:stretch>
                  <a:fillRect/>
                </a:stretch>
              </p:blipFill>
              <p:spPr>
                <a:xfrm>
                  <a:off x="9181350" y="1767870"/>
                  <a:ext cx="567000" cy="164880"/>
                </a:xfrm>
                <a:prstGeom prst="rect">
                  <a:avLst/>
                </a:prstGeom>
              </p:spPr>
            </p:pic>
          </mc:Fallback>
        </mc:AlternateContent>
      </p:grpSp>
      <p:grpSp>
        <p:nvGrpSpPr>
          <p:cNvPr id="89" name="Group 88">
            <a:extLst>
              <a:ext uri="{FF2B5EF4-FFF2-40B4-BE49-F238E27FC236}">
                <a16:creationId xmlns:a16="http://schemas.microsoft.com/office/drawing/2014/main" id="{DB12BD3F-17D2-3C21-AC87-D8E28DF61534}"/>
              </a:ext>
            </a:extLst>
          </p:cNvPr>
          <p:cNvGrpSpPr/>
          <p:nvPr/>
        </p:nvGrpSpPr>
        <p:grpSpPr>
          <a:xfrm>
            <a:off x="9223470" y="631350"/>
            <a:ext cx="1614600" cy="1077120"/>
            <a:chOff x="9223470" y="631350"/>
            <a:chExt cx="1614600" cy="1077120"/>
          </a:xfrm>
        </p:grpSpPr>
        <mc:AlternateContent xmlns:mc="http://schemas.openxmlformats.org/markup-compatibility/2006" xmlns:p14="http://schemas.microsoft.com/office/powerpoint/2010/main">
          <mc:Choice Requires="p14">
            <p:contentPart p14:bwMode="auto" r:id="rId12">
              <p14:nvContentPartPr>
                <p14:cNvPr id="83" name="Ink 82">
                  <a:extLst>
                    <a:ext uri="{FF2B5EF4-FFF2-40B4-BE49-F238E27FC236}">
                      <a16:creationId xmlns:a16="http://schemas.microsoft.com/office/drawing/2014/main" id="{9C4C53B8-0D68-A64F-3912-D31E2D1E1663}"/>
                    </a:ext>
                  </a:extLst>
                </p14:cNvPr>
                <p14:cNvContentPartPr/>
                <p14:nvPr/>
              </p14:nvContentPartPr>
              <p14:xfrm>
                <a:off x="9231390" y="1268190"/>
                <a:ext cx="1223640" cy="440280"/>
              </p14:xfrm>
            </p:contentPart>
          </mc:Choice>
          <mc:Fallback xmlns="">
            <p:pic>
              <p:nvPicPr>
                <p:cNvPr id="83" name="Ink 82">
                  <a:extLst>
                    <a:ext uri="{FF2B5EF4-FFF2-40B4-BE49-F238E27FC236}">
                      <a16:creationId xmlns:a16="http://schemas.microsoft.com/office/drawing/2014/main" id="{9C4C53B8-0D68-A64F-3912-D31E2D1E1663}"/>
                    </a:ext>
                  </a:extLst>
                </p:cNvPr>
                <p:cNvPicPr/>
                <p:nvPr/>
              </p:nvPicPr>
              <p:blipFill>
                <a:blip r:embed="rId13"/>
                <a:stretch>
                  <a:fillRect/>
                </a:stretch>
              </p:blipFill>
              <p:spPr>
                <a:xfrm>
                  <a:off x="9222750" y="1259190"/>
                  <a:ext cx="12412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4" name="Ink 83">
                  <a:extLst>
                    <a:ext uri="{FF2B5EF4-FFF2-40B4-BE49-F238E27FC236}">
                      <a16:creationId xmlns:a16="http://schemas.microsoft.com/office/drawing/2014/main" id="{81EBF704-E54F-75C8-F409-2B15CC1FB988}"/>
                    </a:ext>
                  </a:extLst>
                </p14:cNvPr>
                <p14:cNvContentPartPr/>
                <p14:nvPr/>
              </p14:nvContentPartPr>
              <p14:xfrm>
                <a:off x="9223470" y="831510"/>
                <a:ext cx="1415880" cy="453240"/>
              </p14:xfrm>
            </p:contentPart>
          </mc:Choice>
          <mc:Fallback xmlns="">
            <p:pic>
              <p:nvPicPr>
                <p:cNvPr id="84" name="Ink 83">
                  <a:extLst>
                    <a:ext uri="{FF2B5EF4-FFF2-40B4-BE49-F238E27FC236}">
                      <a16:creationId xmlns:a16="http://schemas.microsoft.com/office/drawing/2014/main" id="{81EBF704-E54F-75C8-F409-2B15CC1FB988}"/>
                    </a:ext>
                  </a:extLst>
                </p:cNvPr>
                <p:cNvPicPr/>
                <p:nvPr/>
              </p:nvPicPr>
              <p:blipFill>
                <a:blip r:embed="rId15"/>
                <a:stretch>
                  <a:fillRect/>
                </a:stretch>
              </p:blipFill>
              <p:spPr>
                <a:xfrm>
                  <a:off x="9214470" y="822870"/>
                  <a:ext cx="14335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8" name="Ink 87">
                  <a:extLst>
                    <a:ext uri="{FF2B5EF4-FFF2-40B4-BE49-F238E27FC236}">
                      <a16:creationId xmlns:a16="http://schemas.microsoft.com/office/drawing/2014/main" id="{8C23C40B-BE5D-F207-5F23-EB0998E8278F}"/>
                    </a:ext>
                  </a:extLst>
                </p14:cNvPr>
                <p14:cNvContentPartPr/>
                <p14:nvPr/>
              </p14:nvContentPartPr>
              <p14:xfrm>
                <a:off x="9766710" y="631350"/>
                <a:ext cx="1071360" cy="468720"/>
              </p14:xfrm>
            </p:contentPart>
          </mc:Choice>
          <mc:Fallback xmlns="">
            <p:pic>
              <p:nvPicPr>
                <p:cNvPr id="88" name="Ink 87">
                  <a:extLst>
                    <a:ext uri="{FF2B5EF4-FFF2-40B4-BE49-F238E27FC236}">
                      <a16:creationId xmlns:a16="http://schemas.microsoft.com/office/drawing/2014/main" id="{8C23C40B-BE5D-F207-5F23-EB0998E8278F}"/>
                    </a:ext>
                  </a:extLst>
                </p:cNvPr>
                <p:cNvPicPr/>
                <p:nvPr/>
              </p:nvPicPr>
              <p:blipFill>
                <a:blip r:embed="rId17"/>
                <a:stretch>
                  <a:fillRect/>
                </a:stretch>
              </p:blipFill>
              <p:spPr>
                <a:xfrm>
                  <a:off x="9758070" y="622710"/>
                  <a:ext cx="1089000" cy="486360"/>
                </a:xfrm>
                <a:prstGeom prst="rect">
                  <a:avLst/>
                </a:prstGeom>
              </p:spPr>
            </p:pic>
          </mc:Fallback>
        </mc:AlternateContent>
      </p:grpSp>
      <p:sp>
        <p:nvSpPr>
          <p:cNvPr id="93" name="TextBox 92">
            <a:extLst>
              <a:ext uri="{FF2B5EF4-FFF2-40B4-BE49-F238E27FC236}">
                <a16:creationId xmlns:a16="http://schemas.microsoft.com/office/drawing/2014/main" id="{F39BF0BE-C678-F29D-7B72-2A79B6928F7A}"/>
              </a:ext>
            </a:extLst>
          </p:cNvPr>
          <p:cNvSpPr txBox="1"/>
          <p:nvPr/>
        </p:nvSpPr>
        <p:spPr>
          <a:xfrm>
            <a:off x="9794243" y="2106521"/>
            <a:ext cx="1110753" cy="276999"/>
          </a:xfrm>
          <a:prstGeom prst="rect">
            <a:avLst/>
          </a:prstGeom>
          <a:noFill/>
        </p:spPr>
        <p:txBody>
          <a:bodyPr wrap="none" rtlCol="0">
            <a:spAutoFit/>
          </a:bodyPr>
          <a:lstStyle/>
          <a:p>
            <a:r>
              <a:rPr lang="en-US" sz="1200" dirty="0">
                <a:solidFill>
                  <a:srgbClr val="00B0F0"/>
                </a:solidFill>
              </a:rPr>
              <a:t>Smaller spread</a:t>
            </a:r>
          </a:p>
        </p:txBody>
      </p:sp>
      <p:sp>
        <p:nvSpPr>
          <p:cNvPr id="94" name="TextBox 93">
            <a:extLst>
              <a:ext uri="{FF2B5EF4-FFF2-40B4-BE49-F238E27FC236}">
                <a16:creationId xmlns:a16="http://schemas.microsoft.com/office/drawing/2014/main" id="{48E036F7-1E74-B5D1-1F35-2E9D944A99A5}"/>
              </a:ext>
            </a:extLst>
          </p:cNvPr>
          <p:cNvSpPr txBox="1"/>
          <p:nvPr/>
        </p:nvSpPr>
        <p:spPr>
          <a:xfrm>
            <a:off x="10542742" y="1363670"/>
            <a:ext cx="1032014" cy="276999"/>
          </a:xfrm>
          <a:prstGeom prst="rect">
            <a:avLst/>
          </a:prstGeom>
          <a:noFill/>
        </p:spPr>
        <p:txBody>
          <a:bodyPr wrap="none" rtlCol="0">
            <a:spAutoFit/>
          </a:bodyPr>
          <a:lstStyle/>
          <a:p>
            <a:r>
              <a:rPr lang="en-US" sz="1200" dirty="0">
                <a:solidFill>
                  <a:srgbClr val="9740D6"/>
                </a:solidFill>
              </a:rPr>
              <a:t>Larger spread</a:t>
            </a:r>
          </a:p>
        </p:txBody>
      </p:sp>
    </p:spTree>
    <p:extLst>
      <p:ext uri="{BB962C8B-B14F-4D97-AF65-F5344CB8AC3E}">
        <p14:creationId xmlns:p14="http://schemas.microsoft.com/office/powerpoint/2010/main" val="357929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Strength</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strength</a:t>
            </a:r>
            <a:r>
              <a:rPr lang="en-US" sz="1800" dirty="0"/>
              <a:t> for each of the following scatterplots.</a:t>
            </a:r>
          </a:p>
        </p:txBody>
      </p:sp>
      <p:grpSp>
        <p:nvGrpSpPr>
          <p:cNvPr id="19" name="Group 18">
            <a:extLst>
              <a:ext uri="{FF2B5EF4-FFF2-40B4-BE49-F238E27FC236}">
                <a16:creationId xmlns:a16="http://schemas.microsoft.com/office/drawing/2014/main" id="{D52681F3-9C07-1287-6EF7-B18E328C1D90}"/>
              </a:ext>
            </a:extLst>
          </p:cNvPr>
          <p:cNvGrpSpPr/>
          <p:nvPr/>
        </p:nvGrpSpPr>
        <p:grpSpPr>
          <a:xfrm>
            <a:off x="6101379" y="2226608"/>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20" name="Group 19">
            <a:extLst>
              <a:ext uri="{FF2B5EF4-FFF2-40B4-BE49-F238E27FC236}">
                <a16:creationId xmlns:a16="http://schemas.microsoft.com/office/drawing/2014/main" id="{F79EAE21-2F36-2BE5-68B6-D9A9801EA883}"/>
              </a:ext>
            </a:extLst>
          </p:cNvPr>
          <p:cNvGrpSpPr/>
          <p:nvPr/>
        </p:nvGrpSpPr>
        <p:grpSpPr>
          <a:xfrm>
            <a:off x="613077" y="1551438"/>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4"/>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5"/>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6"/>
            <a:stretch>
              <a:fillRect/>
            </a:stretch>
          </p:blipFill>
          <p:spPr>
            <a:xfrm>
              <a:off x="607833" y="5112373"/>
              <a:ext cx="1697435" cy="1555982"/>
            </a:xfrm>
            <a:prstGeom prst="rect">
              <a:avLst/>
            </a:prstGeom>
          </p:spPr>
        </p:pic>
      </p:grpSp>
    </p:spTree>
    <p:extLst>
      <p:ext uri="{BB962C8B-B14F-4D97-AF65-F5344CB8AC3E}">
        <p14:creationId xmlns:p14="http://schemas.microsoft.com/office/powerpoint/2010/main" val="51368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Strength</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Determine the </a:t>
            </a:r>
            <a:r>
              <a:rPr lang="en-US" sz="1800" u="sng" dirty="0"/>
              <a:t>strength</a:t>
            </a:r>
            <a:r>
              <a:rPr lang="en-US" sz="1800" dirty="0"/>
              <a:t> for each of the following scatterplots.</a:t>
            </a:r>
          </a:p>
        </p:txBody>
      </p:sp>
      <p:grpSp>
        <p:nvGrpSpPr>
          <p:cNvPr id="117" name="Group 116">
            <a:extLst>
              <a:ext uri="{FF2B5EF4-FFF2-40B4-BE49-F238E27FC236}">
                <a16:creationId xmlns:a16="http://schemas.microsoft.com/office/drawing/2014/main" id="{1241D9BA-B178-D8AD-D5E6-72B90F85BE5D}"/>
              </a:ext>
            </a:extLst>
          </p:cNvPr>
          <p:cNvGrpSpPr/>
          <p:nvPr/>
        </p:nvGrpSpPr>
        <p:grpSpPr>
          <a:xfrm>
            <a:off x="6101379" y="2206956"/>
            <a:ext cx="1782906" cy="3625535"/>
            <a:chOff x="7406213" y="2605464"/>
            <a:chExt cx="1782906" cy="3625535"/>
          </a:xfrm>
        </p:grpSpPr>
        <p:grpSp>
          <p:nvGrpSpPr>
            <p:cNvPr id="116" name="Group 115">
              <a:extLst>
                <a:ext uri="{FF2B5EF4-FFF2-40B4-BE49-F238E27FC236}">
                  <a16:creationId xmlns:a16="http://schemas.microsoft.com/office/drawing/2014/main" id="{1DE7DAEA-63FB-CD75-34D2-AF8BEC9AA0E0}"/>
                </a:ext>
              </a:extLst>
            </p:cNvPr>
            <p:cNvGrpSpPr/>
            <p:nvPr/>
          </p:nvGrpSpPr>
          <p:grpSpPr>
            <a:xfrm>
              <a:off x="7406213" y="2605464"/>
              <a:ext cx="1782906" cy="3625535"/>
              <a:chOff x="6131167" y="1936944"/>
              <a:chExt cx="1782906" cy="3625535"/>
            </a:xfrm>
          </p:grpSpPr>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2"/>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3"/>
                <a:stretch>
                  <a:fillRect/>
                </a:stretch>
              </p:blipFill>
              <p:spPr>
                <a:xfrm>
                  <a:off x="5204546" y="4807379"/>
                  <a:ext cx="1782905" cy="1634330"/>
                </a:xfrm>
                <a:prstGeom prst="rect">
                  <a:avLst/>
                </a:prstGeom>
              </p:spPr>
            </p:pic>
          </p:grpSp>
          <p:grpSp>
            <p:nvGrpSpPr>
              <p:cNvPr id="87" name="Group 86">
                <a:extLst>
                  <a:ext uri="{FF2B5EF4-FFF2-40B4-BE49-F238E27FC236}">
                    <a16:creationId xmlns:a16="http://schemas.microsoft.com/office/drawing/2014/main" id="{77FCD5F0-8668-CAE6-53AF-B411067807F9}"/>
                  </a:ext>
                </a:extLst>
              </p:cNvPr>
              <p:cNvGrpSpPr/>
              <p:nvPr/>
            </p:nvGrpSpPr>
            <p:grpSpPr>
              <a:xfrm>
                <a:off x="6396264" y="1936944"/>
                <a:ext cx="1488960" cy="1273680"/>
                <a:chOff x="6396264" y="1936944"/>
                <a:chExt cx="1488960" cy="1273680"/>
              </a:xfrm>
            </p:grpSpPr>
            <mc:AlternateContent xmlns:mc="http://schemas.openxmlformats.org/markup-compatibility/2006" xmlns:p14="http://schemas.microsoft.com/office/powerpoint/2010/main">
              <mc:Choice Requires="p14">
                <p:contentPart p14:bwMode="auto" r:id="rId4">
                  <p14:nvContentPartPr>
                    <p14:cNvPr id="84" name="Ink 83">
                      <a:extLst>
                        <a:ext uri="{FF2B5EF4-FFF2-40B4-BE49-F238E27FC236}">
                          <a16:creationId xmlns:a16="http://schemas.microsoft.com/office/drawing/2014/main" id="{D8E41036-8838-DE49-380A-5096481886D5}"/>
                        </a:ext>
                      </a:extLst>
                    </p14:cNvPr>
                    <p14:cNvContentPartPr/>
                    <p14:nvPr/>
                  </p14:nvContentPartPr>
                  <p14:xfrm>
                    <a:off x="6396264" y="1936944"/>
                    <a:ext cx="1488960" cy="1273680"/>
                  </p14:xfrm>
                </p:contentPart>
              </mc:Choice>
              <mc:Fallback xmlns="">
                <p:pic>
                  <p:nvPicPr>
                    <p:cNvPr id="84" name="Ink 83">
                      <a:extLst>
                        <a:ext uri="{FF2B5EF4-FFF2-40B4-BE49-F238E27FC236}">
                          <a16:creationId xmlns:a16="http://schemas.microsoft.com/office/drawing/2014/main" id="{D8E41036-8838-DE49-380A-5096481886D5}"/>
                        </a:ext>
                      </a:extLst>
                    </p:cNvPr>
                    <p:cNvPicPr/>
                    <p:nvPr/>
                  </p:nvPicPr>
                  <p:blipFill>
                    <a:blip r:embed="rId5"/>
                    <a:stretch>
                      <a:fillRect/>
                    </a:stretch>
                  </p:blipFill>
                  <p:spPr>
                    <a:xfrm>
                      <a:off x="6387264" y="1927944"/>
                      <a:ext cx="1506600" cy="129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5" name="Ink 84">
                      <a:extLst>
                        <a:ext uri="{FF2B5EF4-FFF2-40B4-BE49-F238E27FC236}">
                          <a16:creationId xmlns:a16="http://schemas.microsoft.com/office/drawing/2014/main" id="{CE1842C4-601D-4072-0461-65BA92341D67}"/>
                        </a:ext>
                      </a:extLst>
                    </p14:cNvPr>
                    <p14:cNvContentPartPr/>
                    <p14:nvPr/>
                  </p14:nvContentPartPr>
                  <p14:xfrm>
                    <a:off x="7280424" y="2191824"/>
                    <a:ext cx="194040" cy="109800"/>
                  </p14:xfrm>
                </p:contentPart>
              </mc:Choice>
              <mc:Fallback xmlns="">
                <p:pic>
                  <p:nvPicPr>
                    <p:cNvPr id="85" name="Ink 84">
                      <a:extLst>
                        <a:ext uri="{FF2B5EF4-FFF2-40B4-BE49-F238E27FC236}">
                          <a16:creationId xmlns:a16="http://schemas.microsoft.com/office/drawing/2014/main" id="{CE1842C4-601D-4072-0461-65BA92341D67}"/>
                        </a:ext>
                      </a:extLst>
                    </p:cNvPr>
                    <p:cNvPicPr/>
                    <p:nvPr/>
                  </p:nvPicPr>
                  <p:blipFill>
                    <a:blip r:embed="rId7"/>
                    <a:stretch>
                      <a:fillRect/>
                    </a:stretch>
                  </p:blipFill>
                  <p:spPr>
                    <a:xfrm>
                      <a:off x="7271424" y="2182794"/>
                      <a:ext cx="211680" cy="12749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6" name="Ink 85">
                      <a:extLst>
                        <a:ext uri="{FF2B5EF4-FFF2-40B4-BE49-F238E27FC236}">
                          <a16:creationId xmlns:a16="http://schemas.microsoft.com/office/drawing/2014/main" id="{CBD4D24F-D0EE-A46E-02CC-0F66A370CF6C}"/>
                        </a:ext>
                      </a:extLst>
                    </p14:cNvPr>
                    <p14:cNvContentPartPr/>
                    <p14:nvPr/>
                  </p14:nvContentPartPr>
                  <p14:xfrm>
                    <a:off x="6944184" y="2201184"/>
                    <a:ext cx="497880" cy="846000"/>
                  </p14:xfrm>
                </p:contentPart>
              </mc:Choice>
              <mc:Fallback xmlns="">
                <p:pic>
                  <p:nvPicPr>
                    <p:cNvPr id="86" name="Ink 85">
                      <a:extLst>
                        <a:ext uri="{FF2B5EF4-FFF2-40B4-BE49-F238E27FC236}">
                          <a16:creationId xmlns:a16="http://schemas.microsoft.com/office/drawing/2014/main" id="{CBD4D24F-D0EE-A46E-02CC-0F66A370CF6C}"/>
                        </a:ext>
                      </a:extLst>
                    </p:cNvPr>
                    <p:cNvPicPr/>
                    <p:nvPr/>
                  </p:nvPicPr>
                  <p:blipFill>
                    <a:blip r:embed="rId9"/>
                    <a:stretch>
                      <a:fillRect/>
                    </a:stretch>
                  </p:blipFill>
                  <p:spPr>
                    <a:xfrm>
                      <a:off x="6935184" y="2192184"/>
                      <a:ext cx="515520" cy="863640"/>
                    </a:xfrm>
                    <a:prstGeom prst="rect">
                      <a:avLst/>
                    </a:prstGeom>
                  </p:spPr>
                </p:pic>
              </mc:Fallback>
            </mc:AlternateContent>
          </p:grpSp>
          <p:grpSp>
            <p:nvGrpSpPr>
              <p:cNvPr id="115" name="Group 114">
                <a:extLst>
                  <a:ext uri="{FF2B5EF4-FFF2-40B4-BE49-F238E27FC236}">
                    <a16:creationId xmlns:a16="http://schemas.microsoft.com/office/drawing/2014/main" id="{37BBD176-BEFC-0009-F5B9-1C1400B3BF34}"/>
                  </a:ext>
                </a:extLst>
              </p:cNvPr>
              <p:cNvGrpSpPr/>
              <p:nvPr/>
            </p:nvGrpSpPr>
            <p:grpSpPr>
              <a:xfrm>
                <a:off x="6296184" y="3899664"/>
                <a:ext cx="1606320" cy="1616040"/>
                <a:chOff x="6296184" y="3899664"/>
                <a:chExt cx="1606320" cy="1616040"/>
              </a:xfrm>
            </p:grpSpPr>
            <mc:AlternateContent xmlns:mc="http://schemas.openxmlformats.org/markup-compatibility/2006" xmlns:p14="http://schemas.microsoft.com/office/powerpoint/2010/main">
              <mc:Choice Requires="p14">
                <p:contentPart p14:bwMode="auto" r:id="rId10">
                  <p14:nvContentPartPr>
                    <p14:cNvPr id="110" name="Ink 109">
                      <a:extLst>
                        <a:ext uri="{FF2B5EF4-FFF2-40B4-BE49-F238E27FC236}">
                          <a16:creationId xmlns:a16="http://schemas.microsoft.com/office/drawing/2014/main" id="{6E1F02D6-A04B-200E-9147-D45CCE4653ED}"/>
                        </a:ext>
                      </a:extLst>
                    </p14:cNvPr>
                    <p14:cNvContentPartPr/>
                    <p14:nvPr/>
                  </p14:nvContentPartPr>
                  <p14:xfrm>
                    <a:off x="6296184" y="3899664"/>
                    <a:ext cx="1606320" cy="1558800"/>
                  </p14:xfrm>
                </p:contentPart>
              </mc:Choice>
              <mc:Fallback xmlns="">
                <p:pic>
                  <p:nvPicPr>
                    <p:cNvPr id="110" name="Ink 109">
                      <a:extLst>
                        <a:ext uri="{FF2B5EF4-FFF2-40B4-BE49-F238E27FC236}">
                          <a16:creationId xmlns:a16="http://schemas.microsoft.com/office/drawing/2014/main" id="{6E1F02D6-A04B-200E-9147-D45CCE4653ED}"/>
                        </a:ext>
                      </a:extLst>
                    </p:cNvPr>
                    <p:cNvPicPr/>
                    <p:nvPr/>
                  </p:nvPicPr>
                  <p:blipFill>
                    <a:blip r:embed="rId11"/>
                    <a:stretch>
                      <a:fillRect/>
                    </a:stretch>
                  </p:blipFill>
                  <p:spPr>
                    <a:xfrm>
                      <a:off x="6287184" y="3890664"/>
                      <a:ext cx="1623960" cy="1576440"/>
                    </a:xfrm>
                    <a:prstGeom prst="rect">
                      <a:avLst/>
                    </a:prstGeom>
                  </p:spPr>
                </p:pic>
              </mc:Fallback>
            </mc:AlternateContent>
            <p:grpSp>
              <p:nvGrpSpPr>
                <p:cNvPr id="113" name="Group 112">
                  <a:extLst>
                    <a:ext uri="{FF2B5EF4-FFF2-40B4-BE49-F238E27FC236}">
                      <a16:creationId xmlns:a16="http://schemas.microsoft.com/office/drawing/2014/main" id="{9411D42C-EE1E-2220-9D54-134D2F5E154C}"/>
                    </a:ext>
                  </a:extLst>
                </p:cNvPr>
                <p:cNvGrpSpPr/>
                <p:nvPr/>
              </p:nvGrpSpPr>
              <p:grpSpPr>
                <a:xfrm>
                  <a:off x="6999624" y="3945024"/>
                  <a:ext cx="264600" cy="1570680"/>
                  <a:chOff x="6999624" y="3945024"/>
                  <a:chExt cx="264600" cy="1570680"/>
                </a:xfrm>
              </p:grpSpPr>
              <mc:AlternateContent xmlns:mc="http://schemas.openxmlformats.org/markup-compatibility/2006" xmlns:p14="http://schemas.microsoft.com/office/powerpoint/2010/main">
                <mc:Choice Requires="p14">
                  <p:contentPart p14:bwMode="auto" r:id="rId12">
                    <p14:nvContentPartPr>
                      <p14:cNvPr id="111" name="Ink 110">
                        <a:extLst>
                          <a:ext uri="{FF2B5EF4-FFF2-40B4-BE49-F238E27FC236}">
                            <a16:creationId xmlns:a16="http://schemas.microsoft.com/office/drawing/2014/main" id="{F1F8F363-31F5-D4E2-342F-C046BB72B651}"/>
                          </a:ext>
                        </a:extLst>
                      </p14:cNvPr>
                      <p14:cNvContentPartPr/>
                      <p14:nvPr/>
                    </p14:nvContentPartPr>
                    <p14:xfrm>
                      <a:off x="6999624" y="3946104"/>
                      <a:ext cx="264600" cy="1569600"/>
                    </p14:xfrm>
                  </p:contentPart>
                </mc:Choice>
                <mc:Fallback xmlns="">
                  <p:pic>
                    <p:nvPicPr>
                      <p:cNvPr id="111" name="Ink 110">
                        <a:extLst>
                          <a:ext uri="{FF2B5EF4-FFF2-40B4-BE49-F238E27FC236}">
                            <a16:creationId xmlns:a16="http://schemas.microsoft.com/office/drawing/2014/main" id="{F1F8F363-31F5-D4E2-342F-C046BB72B651}"/>
                          </a:ext>
                        </a:extLst>
                      </p:cNvPr>
                      <p:cNvPicPr/>
                      <p:nvPr/>
                    </p:nvPicPr>
                    <p:blipFill>
                      <a:blip r:embed="rId13"/>
                      <a:stretch>
                        <a:fillRect/>
                      </a:stretch>
                    </p:blipFill>
                    <p:spPr>
                      <a:xfrm>
                        <a:off x="6990624" y="3937104"/>
                        <a:ext cx="282240" cy="158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2" name="Ink 111">
                        <a:extLst>
                          <a:ext uri="{FF2B5EF4-FFF2-40B4-BE49-F238E27FC236}">
                            <a16:creationId xmlns:a16="http://schemas.microsoft.com/office/drawing/2014/main" id="{9DEEFF9B-B8B7-5272-CA2B-ADD780DA4F9B}"/>
                          </a:ext>
                        </a:extLst>
                      </p14:cNvPr>
                      <p14:cNvContentPartPr/>
                      <p14:nvPr/>
                    </p14:nvContentPartPr>
                    <p14:xfrm>
                      <a:off x="7031304" y="3945024"/>
                      <a:ext cx="224280" cy="111600"/>
                    </p14:xfrm>
                  </p:contentPart>
                </mc:Choice>
                <mc:Fallback xmlns="">
                  <p:pic>
                    <p:nvPicPr>
                      <p:cNvPr id="112" name="Ink 111">
                        <a:extLst>
                          <a:ext uri="{FF2B5EF4-FFF2-40B4-BE49-F238E27FC236}">
                            <a16:creationId xmlns:a16="http://schemas.microsoft.com/office/drawing/2014/main" id="{9DEEFF9B-B8B7-5272-CA2B-ADD780DA4F9B}"/>
                          </a:ext>
                        </a:extLst>
                      </p:cNvPr>
                      <p:cNvPicPr/>
                      <p:nvPr/>
                    </p:nvPicPr>
                    <p:blipFill>
                      <a:blip r:embed="rId15"/>
                      <a:stretch>
                        <a:fillRect/>
                      </a:stretch>
                    </p:blipFill>
                    <p:spPr>
                      <a:xfrm>
                        <a:off x="7022304" y="3936024"/>
                        <a:ext cx="24192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14" name="Ink 113">
                      <a:extLst>
                        <a:ext uri="{FF2B5EF4-FFF2-40B4-BE49-F238E27FC236}">
                          <a16:creationId xmlns:a16="http://schemas.microsoft.com/office/drawing/2014/main" id="{AA077D94-0F82-9767-20FD-1C5C9077EC39}"/>
                        </a:ext>
                      </a:extLst>
                    </p14:cNvPr>
                    <p14:cNvContentPartPr/>
                    <p14:nvPr/>
                  </p14:nvContentPartPr>
                  <p14:xfrm>
                    <a:off x="6341726" y="4703544"/>
                    <a:ext cx="1538640" cy="27360"/>
                  </p14:xfrm>
                </p:contentPart>
              </mc:Choice>
              <mc:Fallback xmlns="">
                <p:pic>
                  <p:nvPicPr>
                    <p:cNvPr id="114" name="Ink 113">
                      <a:extLst>
                        <a:ext uri="{FF2B5EF4-FFF2-40B4-BE49-F238E27FC236}">
                          <a16:creationId xmlns:a16="http://schemas.microsoft.com/office/drawing/2014/main" id="{AA077D94-0F82-9767-20FD-1C5C9077EC39}"/>
                        </a:ext>
                      </a:extLst>
                    </p:cNvPr>
                    <p:cNvPicPr/>
                    <p:nvPr/>
                  </p:nvPicPr>
                  <p:blipFill>
                    <a:blip r:embed="rId17"/>
                    <a:stretch>
                      <a:fillRect/>
                    </a:stretch>
                  </p:blipFill>
                  <p:spPr>
                    <a:xfrm>
                      <a:off x="6332728" y="4694544"/>
                      <a:ext cx="1556276" cy="4500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8">
              <p14:nvContentPartPr>
                <p14:cNvPr id="78" name="Ink 77">
                  <a:extLst>
                    <a:ext uri="{FF2B5EF4-FFF2-40B4-BE49-F238E27FC236}">
                      <a16:creationId xmlns:a16="http://schemas.microsoft.com/office/drawing/2014/main" id="{82C47BB0-8760-8089-D97C-A04A4BAABC04}"/>
                    </a:ext>
                  </a:extLst>
                </p14:cNvPr>
                <p14:cNvContentPartPr/>
                <p14:nvPr/>
              </p14:nvContentPartPr>
              <p14:xfrm>
                <a:off x="7762795" y="2773751"/>
                <a:ext cx="1373400" cy="969840"/>
              </p14:xfrm>
            </p:contentPart>
          </mc:Choice>
          <mc:Fallback xmlns="">
            <p:pic>
              <p:nvPicPr>
                <p:cNvPr id="78" name="Ink 77">
                  <a:extLst>
                    <a:ext uri="{FF2B5EF4-FFF2-40B4-BE49-F238E27FC236}">
                      <a16:creationId xmlns:a16="http://schemas.microsoft.com/office/drawing/2014/main" id="{82C47BB0-8760-8089-D97C-A04A4BAABC04}"/>
                    </a:ext>
                  </a:extLst>
                </p:cNvPr>
                <p:cNvPicPr/>
                <p:nvPr/>
              </p:nvPicPr>
              <p:blipFill>
                <a:blip r:embed="rId19"/>
                <a:stretch>
                  <a:fillRect/>
                </a:stretch>
              </p:blipFill>
              <p:spPr>
                <a:xfrm>
                  <a:off x="7753795" y="2764751"/>
                  <a:ext cx="1391040" cy="987480"/>
                </a:xfrm>
                <a:prstGeom prst="rect">
                  <a:avLst/>
                </a:prstGeom>
              </p:spPr>
            </p:pic>
          </mc:Fallback>
        </mc:AlternateContent>
      </p:grpSp>
      <p:grpSp>
        <p:nvGrpSpPr>
          <p:cNvPr id="126" name="Group 125">
            <a:extLst>
              <a:ext uri="{FF2B5EF4-FFF2-40B4-BE49-F238E27FC236}">
                <a16:creationId xmlns:a16="http://schemas.microsoft.com/office/drawing/2014/main" id="{C8840C77-4DE6-13DF-F334-AD518D22C93D}"/>
              </a:ext>
            </a:extLst>
          </p:cNvPr>
          <p:cNvGrpSpPr/>
          <p:nvPr/>
        </p:nvGrpSpPr>
        <p:grpSpPr>
          <a:xfrm>
            <a:off x="613077" y="1551438"/>
            <a:ext cx="1706747" cy="5293446"/>
            <a:chOff x="628770" y="1522953"/>
            <a:chExt cx="1706747" cy="5293446"/>
          </a:xfrm>
        </p:grpSpPr>
        <p:grpSp>
          <p:nvGrpSpPr>
            <p:cNvPr id="118" name="Group 117">
              <a:extLst>
                <a:ext uri="{FF2B5EF4-FFF2-40B4-BE49-F238E27FC236}">
                  <a16:creationId xmlns:a16="http://schemas.microsoft.com/office/drawing/2014/main" id="{27841852-FC03-81FD-7112-344773245DB0}"/>
                </a:ext>
              </a:extLst>
            </p:cNvPr>
            <p:cNvGrpSpPr/>
            <p:nvPr/>
          </p:nvGrpSpPr>
          <p:grpSpPr>
            <a:xfrm>
              <a:off x="628770" y="1522953"/>
              <a:ext cx="1706747" cy="5293446"/>
              <a:chOff x="556634" y="1431049"/>
              <a:chExt cx="1706747" cy="5293446"/>
            </a:xfrm>
          </p:grpSpPr>
          <p:grpSp>
            <p:nvGrpSpPr>
              <p:cNvPr id="70" name="Group 69">
                <a:extLst>
                  <a:ext uri="{FF2B5EF4-FFF2-40B4-BE49-F238E27FC236}">
                    <a16:creationId xmlns:a16="http://schemas.microsoft.com/office/drawing/2014/main" id="{2D6EB601-73F3-225E-3D43-7BF8F2FFE181}"/>
                  </a:ext>
                </a:extLst>
              </p:cNvPr>
              <p:cNvGrpSpPr/>
              <p:nvPr/>
            </p:nvGrpSpPr>
            <p:grpSpPr>
              <a:xfrm>
                <a:off x="556634" y="1431049"/>
                <a:ext cx="1706747" cy="5293446"/>
                <a:chOff x="607833" y="1374909"/>
                <a:chExt cx="1706747" cy="5293446"/>
              </a:xfrm>
            </p:grpSpPr>
            <p:grpSp>
              <p:nvGrpSpPr>
                <p:cNvPr id="20" name="Group 19">
                  <a:extLst>
                    <a:ext uri="{FF2B5EF4-FFF2-40B4-BE49-F238E27FC236}">
                      <a16:creationId xmlns:a16="http://schemas.microsoft.com/office/drawing/2014/main" id="{F79EAE21-2F36-2BE5-68B6-D9A9801EA883}"/>
                    </a:ext>
                  </a:extLst>
                </p:cNvPr>
                <p:cNvGrpSpPr/>
                <p:nvPr/>
              </p:nvGrpSpPr>
              <p:grpSpPr>
                <a:xfrm>
                  <a:off x="607833" y="1374909"/>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0"/>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21"/>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22"/>
                  <a:stretch>
                    <a:fillRect/>
                  </a:stretch>
                </p:blipFill>
                <p:spPr>
                  <a:xfrm>
                    <a:off x="607833" y="5112373"/>
                    <a:ext cx="1697435" cy="1555982"/>
                  </a:xfrm>
                  <a:prstGeom prst="rect">
                    <a:avLst/>
                  </a:prstGeom>
                </p:spPr>
              </p:pic>
            </p:grpSp>
            <p:grpSp>
              <p:nvGrpSpPr>
                <p:cNvPr id="69" name="Group 68">
                  <a:extLst>
                    <a:ext uri="{FF2B5EF4-FFF2-40B4-BE49-F238E27FC236}">
                      <a16:creationId xmlns:a16="http://schemas.microsoft.com/office/drawing/2014/main" id="{9D606F77-21C1-A0BC-C9AF-764B1C5870C4}"/>
                    </a:ext>
                  </a:extLst>
                </p:cNvPr>
                <p:cNvGrpSpPr/>
                <p:nvPr/>
              </p:nvGrpSpPr>
              <p:grpSpPr>
                <a:xfrm>
                  <a:off x="948384" y="1518264"/>
                  <a:ext cx="1200240" cy="981000"/>
                  <a:chOff x="948384" y="1518264"/>
                  <a:chExt cx="1200240" cy="981000"/>
                </a:xfrm>
              </p:grpSpPr>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1D9F9D21-2231-C0FE-462C-A95C9C090C24}"/>
                          </a:ext>
                        </a:extLst>
                      </p14:cNvPr>
                      <p14:cNvContentPartPr/>
                      <p14:nvPr/>
                    </p14:nvContentPartPr>
                    <p14:xfrm>
                      <a:off x="993744" y="1680264"/>
                      <a:ext cx="1029960" cy="805320"/>
                    </p14:xfrm>
                  </p:contentPart>
                </mc:Choice>
                <mc:Fallback xmlns="">
                  <p:pic>
                    <p:nvPicPr>
                      <p:cNvPr id="24" name="Ink 23">
                        <a:extLst>
                          <a:ext uri="{FF2B5EF4-FFF2-40B4-BE49-F238E27FC236}">
                            <a16:creationId xmlns:a16="http://schemas.microsoft.com/office/drawing/2014/main" id="{1D9F9D21-2231-C0FE-462C-A95C9C090C24}"/>
                          </a:ext>
                        </a:extLst>
                      </p:cNvPr>
                      <p:cNvPicPr/>
                      <p:nvPr/>
                    </p:nvPicPr>
                    <p:blipFill>
                      <a:blip r:embed="rId24"/>
                      <a:stretch>
                        <a:fillRect/>
                      </a:stretch>
                    </p:blipFill>
                    <p:spPr>
                      <a:xfrm>
                        <a:off x="984744" y="1671260"/>
                        <a:ext cx="1047600" cy="82296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 name="Ink 33">
                        <a:extLst>
                          <a:ext uri="{FF2B5EF4-FFF2-40B4-BE49-F238E27FC236}">
                            <a16:creationId xmlns:a16="http://schemas.microsoft.com/office/drawing/2014/main" id="{DF2B829F-8DE0-CF05-77A1-3377AF6E4838}"/>
                          </a:ext>
                        </a:extLst>
                      </p14:cNvPr>
                      <p14:cNvContentPartPr/>
                      <p14:nvPr/>
                    </p14:nvContentPartPr>
                    <p14:xfrm>
                      <a:off x="1129824" y="1924344"/>
                      <a:ext cx="739080" cy="574920"/>
                    </p14:xfrm>
                  </p:contentPart>
                </mc:Choice>
                <mc:Fallback xmlns="">
                  <p:pic>
                    <p:nvPicPr>
                      <p:cNvPr id="34" name="Ink 33">
                        <a:extLst>
                          <a:ext uri="{FF2B5EF4-FFF2-40B4-BE49-F238E27FC236}">
                            <a16:creationId xmlns:a16="http://schemas.microsoft.com/office/drawing/2014/main" id="{DF2B829F-8DE0-CF05-77A1-3377AF6E4838}"/>
                          </a:ext>
                        </a:extLst>
                      </p:cNvPr>
                      <p:cNvPicPr/>
                      <p:nvPr/>
                    </p:nvPicPr>
                    <p:blipFill>
                      <a:blip r:embed="rId26"/>
                      <a:stretch>
                        <a:fillRect/>
                      </a:stretch>
                    </p:blipFill>
                    <p:spPr>
                      <a:xfrm>
                        <a:off x="1120824" y="1915350"/>
                        <a:ext cx="756720" cy="59254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7EEDA669-7DA0-ED5B-DA41-481F789B7B19}"/>
                          </a:ext>
                        </a:extLst>
                      </p14:cNvPr>
                      <p14:cNvContentPartPr/>
                      <p14:nvPr/>
                    </p14:nvContentPartPr>
                    <p14:xfrm>
                      <a:off x="948384" y="1518264"/>
                      <a:ext cx="1200240" cy="850680"/>
                    </p14:xfrm>
                  </p:contentPart>
                </mc:Choice>
                <mc:Fallback xmlns="">
                  <p:pic>
                    <p:nvPicPr>
                      <p:cNvPr id="49" name="Ink 48">
                        <a:extLst>
                          <a:ext uri="{FF2B5EF4-FFF2-40B4-BE49-F238E27FC236}">
                            <a16:creationId xmlns:a16="http://schemas.microsoft.com/office/drawing/2014/main" id="{7EEDA669-7DA0-ED5B-DA41-481F789B7B19}"/>
                          </a:ext>
                        </a:extLst>
                      </p:cNvPr>
                      <p:cNvPicPr/>
                      <p:nvPr/>
                    </p:nvPicPr>
                    <p:blipFill>
                      <a:blip r:embed="rId28"/>
                      <a:stretch>
                        <a:fillRect/>
                      </a:stretch>
                    </p:blipFill>
                    <p:spPr>
                      <a:xfrm>
                        <a:off x="939384" y="1509264"/>
                        <a:ext cx="1217880" cy="868320"/>
                      </a:xfrm>
                      <a:prstGeom prst="rect">
                        <a:avLst/>
                      </a:prstGeom>
                    </p:spPr>
                  </p:pic>
                </mc:Fallback>
              </mc:AlternateContent>
              <p:grpSp>
                <p:nvGrpSpPr>
                  <p:cNvPr id="59" name="Group 58">
                    <a:extLst>
                      <a:ext uri="{FF2B5EF4-FFF2-40B4-BE49-F238E27FC236}">
                        <a16:creationId xmlns:a16="http://schemas.microsoft.com/office/drawing/2014/main" id="{6870B95C-6A42-7A9E-1B1A-12A3272B9338}"/>
                      </a:ext>
                    </a:extLst>
                  </p:cNvPr>
                  <p:cNvGrpSpPr/>
                  <p:nvPr/>
                </p:nvGrpSpPr>
                <p:grpSpPr>
                  <a:xfrm>
                    <a:off x="983304" y="1656864"/>
                    <a:ext cx="478800" cy="651600"/>
                    <a:chOff x="983304" y="1656864"/>
                    <a:chExt cx="478800" cy="651600"/>
                  </a:xfrm>
                </p:grpSpPr>
                <mc:AlternateContent xmlns:mc="http://schemas.openxmlformats.org/markup-compatibility/2006" xmlns:p14="http://schemas.microsoft.com/office/powerpoint/2010/main">
                  <mc:Choice Requires="p14">
                    <p:contentPart p14:bwMode="auto" r:id="rId29">
                      <p14:nvContentPartPr>
                        <p14:cNvPr id="50" name="Ink 49">
                          <a:extLst>
                            <a:ext uri="{FF2B5EF4-FFF2-40B4-BE49-F238E27FC236}">
                              <a16:creationId xmlns:a16="http://schemas.microsoft.com/office/drawing/2014/main" id="{BAEBAC4F-0BAC-111C-E89B-45DF7E24E082}"/>
                            </a:ext>
                          </a:extLst>
                        </p14:cNvPr>
                        <p14:cNvContentPartPr/>
                        <p14:nvPr/>
                      </p14:nvContentPartPr>
                      <p14:xfrm>
                        <a:off x="983304" y="2078784"/>
                        <a:ext cx="194040" cy="189360"/>
                      </p14:xfrm>
                    </p:contentPart>
                  </mc:Choice>
                  <mc:Fallback xmlns="">
                    <p:pic>
                      <p:nvPicPr>
                        <p:cNvPr id="50" name="Ink 49">
                          <a:extLst>
                            <a:ext uri="{FF2B5EF4-FFF2-40B4-BE49-F238E27FC236}">
                              <a16:creationId xmlns:a16="http://schemas.microsoft.com/office/drawing/2014/main" id="{BAEBAC4F-0BAC-111C-E89B-45DF7E24E082}"/>
                            </a:ext>
                          </a:extLst>
                        </p:cNvPr>
                        <p:cNvPicPr/>
                        <p:nvPr/>
                      </p:nvPicPr>
                      <p:blipFill>
                        <a:blip r:embed="rId30"/>
                        <a:stretch>
                          <a:fillRect/>
                        </a:stretch>
                      </p:blipFill>
                      <p:spPr>
                        <a:xfrm>
                          <a:off x="974287" y="2069784"/>
                          <a:ext cx="211713"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79B2B333-7B01-362C-F9AF-C25D22584A96}"/>
                            </a:ext>
                          </a:extLst>
                        </p14:cNvPr>
                        <p14:cNvContentPartPr/>
                        <p14:nvPr/>
                      </p14:nvContentPartPr>
                      <p14:xfrm>
                        <a:off x="1256544" y="1666584"/>
                        <a:ext cx="151200" cy="266760"/>
                      </p14:xfrm>
                    </p:contentPart>
                  </mc:Choice>
                  <mc:Fallback xmlns="">
                    <p:pic>
                      <p:nvPicPr>
                        <p:cNvPr id="51" name="Ink 50">
                          <a:extLst>
                            <a:ext uri="{FF2B5EF4-FFF2-40B4-BE49-F238E27FC236}">
                              <a16:creationId xmlns:a16="http://schemas.microsoft.com/office/drawing/2014/main" id="{79B2B333-7B01-362C-F9AF-C25D22584A96}"/>
                            </a:ext>
                          </a:extLst>
                        </p:cNvPr>
                        <p:cNvPicPr/>
                        <p:nvPr/>
                      </p:nvPicPr>
                      <p:blipFill>
                        <a:blip r:embed="rId32"/>
                        <a:stretch>
                          <a:fillRect/>
                        </a:stretch>
                      </p:blipFill>
                      <p:spPr>
                        <a:xfrm>
                          <a:off x="1247565" y="1657596"/>
                          <a:ext cx="168798" cy="28437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3" name="Ink 52">
                          <a:extLst>
                            <a:ext uri="{FF2B5EF4-FFF2-40B4-BE49-F238E27FC236}">
                              <a16:creationId xmlns:a16="http://schemas.microsoft.com/office/drawing/2014/main" id="{E20AD7B9-33A5-27E6-27CA-22C36C613789}"/>
                            </a:ext>
                          </a:extLst>
                        </p14:cNvPr>
                        <p14:cNvContentPartPr/>
                        <p14:nvPr/>
                      </p14:nvContentPartPr>
                      <p14:xfrm>
                        <a:off x="1358424" y="1843344"/>
                        <a:ext cx="103680" cy="86760"/>
                      </p14:xfrm>
                    </p:contentPart>
                  </mc:Choice>
                  <mc:Fallback xmlns="">
                    <p:pic>
                      <p:nvPicPr>
                        <p:cNvPr id="53" name="Ink 52">
                          <a:extLst>
                            <a:ext uri="{FF2B5EF4-FFF2-40B4-BE49-F238E27FC236}">
                              <a16:creationId xmlns:a16="http://schemas.microsoft.com/office/drawing/2014/main" id="{E20AD7B9-33A5-27E6-27CA-22C36C613789}"/>
                            </a:ext>
                          </a:extLst>
                        </p:cNvPr>
                        <p:cNvPicPr/>
                        <p:nvPr/>
                      </p:nvPicPr>
                      <p:blipFill>
                        <a:blip r:embed="rId34"/>
                        <a:stretch>
                          <a:fillRect/>
                        </a:stretch>
                      </p:blipFill>
                      <p:spPr>
                        <a:xfrm>
                          <a:off x="1349424" y="1834344"/>
                          <a:ext cx="121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ACC4BE8F-6809-EC46-920D-77CB43B40719}"/>
                            </a:ext>
                          </a:extLst>
                        </p14:cNvPr>
                        <p14:cNvContentPartPr/>
                        <p14:nvPr/>
                      </p14:nvContentPartPr>
                      <p14:xfrm>
                        <a:off x="1230984" y="1656864"/>
                        <a:ext cx="97200" cy="55440"/>
                      </p14:xfrm>
                    </p:contentPart>
                  </mc:Choice>
                  <mc:Fallback xmlns="">
                    <p:pic>
                      <p:nvPicPr>
                        <p:cNvPr id="55" name="Ink 54">
                          <a:extLst>
                            <a:ext uri="{FF2B5EF4-FFF2-40B4-BE49-F238E27FC236}">
                              <a16:creationId xmlns:a16="http://schemas.microsoft.com/office/drawing/2014/main" id="{ACC4BE8F-6809-EC46-920D-77CB43B40719}"/>
                            </a:ext>
                          </a:extLst>
                        </p:cNvPr>
                        <p:cNvPicPr/>
                        <p:nvPr/>
                      </p:nvPicPr>
                      <p:blipFill>
                        <a:blip r:embed="rId36"/>
                        <a:stretch>
                          <a:fillRect/>
                        </a:stretch>
                      </p:blipFill>
                      <p:spPr>
                        <a:xfrm>
                          <a:off x="1221984" y="1647864"/>
                          <a:ext cx="1148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7" name="Ink 56">
                          <a:extLst>
                            <a:ext uri="{FF2B5EF4-FFF2-40B4-BE49-F238E27FC236}">
                              <a16:creationId xmlns:a16="http://schemas.microsoft.com/office/drawing/2014/main" id="{D95DCC56-9C18-4816-5503-2C1E6A58A422}"/>
                            </a:ext>
                          </a:extLst>
                        </p14:cNvPr>
                        <p14:cNvContentPartPr/>
                        <p14:nvPr/>
                      </p14:nvContentPartPr>
                      <p14:xfrm>
                        <a:off x="1169784" y="2214864"/>
                        <a:ext cx="34920" cy="93600"/>
                      </p14:xfrm>
                    </p:contentPart>
                  </mc:Choice>
                  <mc:Fallback xmlns="">
                    <p:pic>
                      <p:nvPicPr>
                        <p:cNvPr id="57" name="Ink 56">
                          <a:extLst>
                            <a:ext uri="{FF2B5EF4-FFF2-40B4-BE49-F238E27FC236}">
                              <a16:creationId xmlns:a16="http://schemas.microsoft.com/office/drawing/2014/main" id="{D95DCC56-9C18-4816-5503-2C1E6A58A422}"/>
                            </a:ext>
                          </a:extLst>
                        </p:cNvPr>
                        <p:cNvPicPr/>
                        <p:nvPr/>
                      </p:nvPicPr>
                      <p:blipFill>
                        <a:blip r:embed="rId38"/>
                        <a:stretch>
                          <a:fillRect/>
                        </a:stretch>
                      </p:blipFill>
                      <p:spPr>
                        <a:xfrm>
                          <a:off x="1160876" y="2205864"/>
                          <a:ext cx="523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8" name="Ink 57">
                          <a:extLst>
                            <a:ext uri="{FF2B5EF4-FFF2-40B4-BE49-F238E27FC236}">
                              <a16:creationId xmlns:a16="http://schemas.microsoft.com/office/drawing/2014/main" id="{A590C7B3-CE4F-E74B-6F5E-8049E5F4A622}"/>
                            </a:ext>
                          </a:extLst>
                        </p14:cNvPr>
                        <p14:cNvContentPartPr/>
                        <p14:nvPr/>
                      </p14:nvContentPartPr>
                      <p14:xfrm>
                        <a:off x="987624" y="2069064"/>
                        <a:ext cx="41760" cy="90000"/>
                      </p14:xfrm>
                    </p:contentPart>
                  </mc:Choice>
                  <mc:Fallback xmlns="">
                    <p:pic>
                      <p:nvPicPr>
                        <p:cNvPr id="58" name="Ink 57">
                          <a:extLst>
                            <a:ext uri="{FF2B5EF4-FFF2-40B4-BE49-F238E27FC236}">
                              <a16:creationId xmlns:a16="http://schemas.microsoft.com/office/drawing/2014/main" id="{A590C7B3-CE4F-E74B-6F5E-8049E5F4A622}"/>
                            </a:ext>
                          </a:extLst>
                        </p:cNvPr>
                        <p:cNvPicPr/>
                        <p:nvPr/>
                      </p:nvPicPr>
                      <p:blipFill>
                        <a:blip r:embed="rId40"/>
                        <a:stretch>
                          <a:fillRect/>
                        </a:stretch>
                      </p:blipFill>
                      <p:spPr>
                        <a:xfrm>
                          <a:off x="978624" y="2060064"/>
                          <a:ext cx="59400" cy="107640"/>
                        </a:xfrm>
                        <a:prstGeom prst="rect">
                          <a:avLst/>
                        </a:prstGeom>
                      </p:spPr>
                    </p:pic>
                  </mc:Fallback>
                </mc:AlternateContent>
              </p:grpSp>
              <p:grpSp>
                <p:nvGrpSpPr>
                  <p:cNvPr id="66" name="Group 65">
                    <a:extLst>
                      <a:ext uri="{FF2B5EF4-FFF2-40B4-BE49-F238E27FC236}">
                        <a16:creationId xmlns:a16="http://schemas.microsoft.com/office/drawing/2014/main" id="{375DCEE9-741B-E309-1408-9E029EDAB850}"/>
                      </a:ext>
                    </a:extLst>
                  </p:cNvPr>
                  <p:cNvGrpSpPr/>
                  <p:nvPr/>
                </p:nvGrpSpPr>
                <p:grpSpPr>
                  <a:xfrm>
                    <a:off x="1711944" y="1663344"/>
                    <a:ext cx="379800" cy="649800"/>
                    <a:chOff x="1711944" y="1663344"/>
                    <a:chExt cx="379800" cy="649800"/>
                  </a:xfrm>
                </p:grpSpPr>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1C2CE3DC-63F7-C055-D584-A367810F9047}"/>
                            </a:ext>
                          </a:extLst>
                        </p14:cNvPr>
                        <p14:cNvContentPartPr/>
                        <p14:nvPr/>
                      </p14:nvContentPartPr>
                      <p14:xfrm>
                        <a:off x="1731024" y="1663344"/>
                        <a:ext cx="110880" cy="358920"/>
                      </p14:xfrm>
                    </p:contentPart>
                  </mc:Choice>
                  <mc:Fallback xmlns="">
                    <p:pic>
                      <p:nvPicPr>
                        <p:cNvPr id="60" name="Ink 59">
                          <a:extLst>
                            <a:ext uri="{FF2B5EF4-FFF2-40B4-BE49-F238E27FC236}">
                              <a16:creationId xmlns:a16="http://schemas.microsoft.com/office/drawing/2014/main" id="{1C2CE3DC-63F7-C055-D584-A367810F9047}"/>
                            </a:ext>
                          </a:extLst>
                        </p:cNvPr>
                        <p:cNvPicPr/>
                        <p:nvPr/>
                      </p:nvPicPr>
                      <p:blipFill>
                        <a:blip r:embed="rId42"/>
                        <a:stretch>
                          <a:fillRect/>
                        </a:stretch>
                      </p:blipFill>
                      <p:spPr>
                        <a:xfrm>
                          <a:off x="1721995" y="1654344"/>
                          <a:ext cx="128577"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50CA277F-87E2-F2DC-301B-61FD51BADA96}"/>
                            </a:ext>
                          </a:extLst>
                        </p14:cNvPr>
                        <p14:cNvContentPartPr/>
                        <p14:nvPr/>
                      </p14:nvContentPartPr>
                      <p14:xfrm>
                        <a:off x="1711944" y="1977984"/>
                        <a:ext cx="33840" cy="88920"/>
                      </p14:xfrm>
                    </p:contentPart>
                  </mc:Choice>
                  <mc:Fallback xmlns="">
                    <p:pic>
                      <p:nvPicPr>
                        <p:cNvPr id="61" name="Ink 60">
                          <a:extLst>
                            <a:ext uri="{FF2B5EF4-FFF2-40B4-BE49-F238E27FC236}">
                              <a16:creationId xmlns:a16="http://schemas.microsoft.com/office/drawing/2014/main" id="{50CA277F-87E2-F2DC-301B-61FD51BADA96}"/>
                            </a:ext>
                          </a:extLst>
                        </p:cNvPr>
                        <p:cNvPicPr/>
                        <p:nvPr/>
                      </p:nvPicPr>
                      <p:blipFill>
                        <a:blip r:embed="rId44"/>
                        <a:stretch>
                          <a:fillRect/>
                        </a:stretch>
                      </p:blipFill>
                      <p:spPr>
                        <a:xfrm>
                          <a:off x="1702944" y="1968984"/>
                          <a:ext cx="51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484D33EB-8A4E-8477-3CF8-69601EFA4EE4}"/>
                            </a:ext>
                          </a:extLst>
                        </p14:cNvPr>
                        <p14:cNvContentPartPr/>
                        <p14:nvPr/>
                      </p14:nvContentPartPr>
                      <p14:xfrm>
                        <a:off x="1803744" y="1683864"/>
                        <a:ext cx="90000" cy="40320"/>
                      </p14:xfrm>
                    </p:contentPart>
                  </mc:Choice>
                  <mc:Fallback xmlns="">
                    <p:pic>
                      <p:nvPicPr>
                        <p:cNvPr id="62" name="Ink 61">
                          <a:extLst>
                            <a:ext uri="{FF2B5EF4-FFF2-40B4-BE49-F238E27FC236}">
                              <a16:creationId xmlns:a16="http://schemas.microsoft.com/office/drawing/2014/main" id="{484D33EB-8A4E-8477-3CF8-69601EFA4EE4}"/>
                            </a:ext>
                          </a:extLst>
                        </p:cNvPr>
                        <p:cNvPicPr/>
                        <p:nvPr/>
                      </p:nvPicPr>
                      <p:blipFill>
                        <a:blip r:embed="rId46"/>
                        <a:stretch>
                          <a:fillRect/>
                        </a:stretch>
                      </p:blipFill>
                      <p:spPr>
                        <a:xfrm>
                          <a:off x="1794744" y="1674864"/>
                          <a:ext cx="10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4" name="Ink 63">
                          <a:extLst>
                            <a:ext uri="{FF2B5EF4-FFF2-40B4-BE49-F238E27FC236}">
                              <a16:creationId xmlns:a16="http://schemas.microsoft.com/office/drawing/2014/main" id="{0187E1E7-CB57-02DE-9D4C-3C73BC195850}"/>
                            </a:ext>
                          </a:extLst>
                        </p14:cNvPr>
                        <p14:cNvContentPartPr/>
                        <p14:nvPr/>
                      </p14:nvContentPartPr>
                      <p14:xfrm>
                        <a:off x="1869984" y="2193984"/>
                        <a:ext cx="210600" cy="119160"/>
                      </p14:xfrm>
                    </p:contentPart>
                  </mc:Choice>
                  <mc:Fallback xmlns="">
                    <p:pic>
                      <p:nvPicPr>
                        <p:cNvPr id="64" name="Ink 63">
                          <a:extLst>
                            <a:ext uri="{FF2B5EF4-FFF2-40B4-BE49-F238E27FC236}">
                              <a16:creationId xmlns:a16="http://schemas.microsoft.com/office/drawing/2014/main" id="{0187E1E7-CB57-02DE-9D4C-3C73BC195850}"/>
                            </a:ext>
                          </a:extLst>
                        </p:cNvPr>
                        <p:cNvPicPr/>
                        <p:nvPr/>
                      </p:nvPicPr>
                      <p:blipFill>
                        <a:blip r:embed="rId48"/>
                        <a:stretch>
                          <a:fillRect/>
                        </a:stretch>
                      </p:blipFill>
                      <p:spPr>
                        <a:xfrm>
                          <a:off x="1860984" y="2184984"/>
                          <a:ext cx="228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5" name="Ink 64">
                          <a:extLst>
                            <a:ext uri="{FF2B5EF4-FFF2-40B4-BE49-F238E27FC236}">
                              <a16:creationId xmlns:a16="http://schemas.microsoft.com/office/drawing/2014/main" id="{32CEA510-9280-CD6B-4D0F-42AA4DA6119E}"/>
                            </a:ext>
                          </a:extLst>
                        </p14:cNvPr>
                        <p14:cNvContentPartPr/>
                        <p14:nvPr/>
                      </p14:nvContentPartPr>
                      <p14:xfrm>
                        <a:off x="2070144" y="2147544"/>
                        <a:ext cx="21600" cy="110160"/>
                      </p14:xfrm>
                    </p:contentPart>
                  </mc:Choice>
                  <mc:Fallback xmlns="">
                    <p:pic>
                      <p:nvPicPr>
                        <p:cNvPr id="65" name="Ink 64">
                          <a:extLst>
                            <a:ext uri="{FF2B5EF4-FFF2-40B4-BE49-F238E27FC236}">
                              <a16:creationId xmlns:a16="http://schemas.microsoft.com/office/drawing/2014/main" id="{32CEA510-9280-CD6B-4D0F-42AA4DA6119E}"/>
                            </a:ext>
                          </a:extLst>
                        </p:cNvPr>
                        <p:cNvPicPr/>
                        <p:nvPr/>
                      </p:nvPicPr>
                      <p:blipFill>
                        <a:blip r:embed="rId50"/>
                        <a:stretch>
                          <a:fillRect/>
                        </a:stretch>
                      </p:blipFill>
                      <p:spPr>
                        <a:xfrm>
                          <a:off x="2061144" y="2138544"/>
                          <a:ext cx="39240" cy="12780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51">
                <p14:nvContentPartPr>
                  <p14:cNvPr id="76" name="Ink 75">
                    <a:extLst>
                      <a:ext uri="{FF2B5EF4-FFF2-40B4-BE49-F238E27FC236}">
                        <a16:creationId xmlns:a16="http://schemas.microsoft.com/office/drawing/2014/main" id="{44F74AE1-83CA-EB0B-EE29-65B287BFAD9F}"/>
                      </a:ext>
                    </a:extLst>
                  </p14:cNvPr>
                  <p14:cNvContentPartPr/>
                  <p14:nvPr/>
                </p14:nvContentPartPr>
                <p14:xfrm>
                  <a:off x="813744" y="5316624"/>
                  <a:ext cx="1254600" cy="1045080"/>
                </p14:xfrm>
              </p:contentPart>
            </mc:Choice>
            <mc:Fallback xmlns="">
              <p:pic>
                <p:nvPicPr>
                  <p:cNvPr id="76" name="Ink 75">
                    <a:extLst>
                      <a:ext uri="{FF2B5EF4-FFF2-40B4-BE49-F238E27FC236}">
                        <a16:creationId xmlns:a16="http://schemas.microsoft.com/office/drawing/2014/main" id="{44F74AE1-83CA-EB0B-EE29-65B287BFAD9F}"/>
                      </a:ext>
                    </a:extLst>
                  </p:cNvPr>
                  <p:cNvPicPr/>
                  <p:nvPr/>
                </p:nvPicPr>
                <p:blipFill>
                  <a:blip r:embed="rId52"/>
                  <a:stretch>
                    <a:fillRect/>
                  </a:stretch>
                </p:blipFill>
                <p:spPr>
                  <a:xfrm>
                    <a:off x="804744" y="5307624"/>
                    <a:ext cx="1272240" cy="1062720"/>
                  </a:xfrm>
                  <a:prstGeom prst="rect">
                    <a:avLst/>
                  </a:prstGeom>
                </p:spPr>
              </p:pic>
            </mc:Fallback>
          </mc:AlternateContent>
          <p:grpSp>
            <p:nvGrpSpPr>
              <p:cNvPr id="107" name="Group 106">
                <a:extLst>
                  <a:ext uri="{FF2B5EF4-FFF2-40B4-BE49-F238E27FC236}">
                    <a16:creationId xmlns:a16="http://schemas.microsoft.com/office/drawing/2014/main" id="{AEF0BCC9-EF8C-DED2-6C3B-724545A910B7}"/>
                  </a:ext>
                </a:extLst>
              </p:cNvPr>
              <p:cNvGrpSpPr/>
              <p:nvPr/>
            </p:nvGrpSpPr>
            <p:grpSpPr>
              <a:xfrm>
                <a:off x="952704" y="3473325"/>
                <a:ext cx="1012738" cy="1067760"/>
                <a:chOff x="952704" y="3473325"/>
                <a:chExt cx="1012738" cy="1067760"/>
              </a:xfrm>
            </p:grpSpPr>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F99AC77E-4315-B712-5664-7CDBC8CA7442}"/>
                        </a:ext>
                      </a:extLst>
                    </p14:cNvPr>
                    <p14:cNvContentPartPr/>
                    <p14:nvPr/>
                  </p14:nvContentPartPr>
                  <p14:xfrm>
                    <a:off x="954202" y="3473325"/>
                    <a:ext cx="1011240" cy="1067760"/>
                  </p14:xfrm>
                </p:contentPart>
              </mc:Choice>
              <mc:Fallback xmlns="">
                <p:pic>
                  <p:nvPicPr>
                    <p:cNvPr id="99" name="Ink 98">
                      <a:extLst>
                        <a:ext uri="{FF2B5EF4-FFF2-40B4-BE49-F238E27FC236}">
                          <a16:creationId xmlns:a16="http://schemas.microsoft.com/office/drawing/2014/main" id="{F99AC77E-4315-B712-5664-7CDBC8CA7442}"/>
                        </a:ext>
                      </a:extLst>
                    </p:cNvPr>
                    <p:cNvPicPr/>
                    <p:nvPr/>
                  </p:nvPicPr>
                  <p:blipFill>
                    <a:blip r:embed="rId54"/>
                    <a:stretch>
                      <a:fillRect/>
                    </a:stretch>
                  </p:blipFill>
                  <p:spPr>
                    <a:xfrm>
                      <a:off x="945202" y="3464325"/>
                      <a:ext cx="1028880" cy="1085400"/>
                    </a:xfrm>
                    <a:prstGeom prst="rect">
                      <a:avLst/>
                    </a:prstGeom>
                  </p:spPr>
                </p:pic>
              </mc:Fallback>
            </mc:AlternateContent>
            <p:grpSp>
              <p:nvGrpSpPr>
                <p:cNvPr id="104" name="Group 103">
                  <a:extLst>
                    <a:ext uri="{FF2B5EF4-FFF2-40B4-BE49-F238E27FC236}">
                      <a16:creationId xmlns:a16="http://schemas.microsoft.com/office/drawing/2014/main" id="{5379457A-6772-A1EB-502C-42B4688B096F}"/>
                    </a:ext>
                  </a:extLst>
                </p:cNvPr>
                <p:cNvGrpSpPr/>
                <p:nvPr/>
              </p:nvGrpSpPr>
              <p:grpSpPr>
                <a:xfrm>
                  <a:off x="1288584" y="3804624"/>
                  <a:ext cx="454320" cy="437040"/>
                  <a:chOff x="1288584" y="3804624"/>
                  <a:chExt cx="454320" cy="437040"/>
                </a:xfrm>
              </p:grpSpPr>
              <mc:AlternateContent xmlns:mc="http://schemas.openxmlformats.org/markup-compatibility/2006" xmlns:p14="http://schemas.microsoft.com/office/powerpoint/2010/main">
                <mc:Choice Requires="p14">
                  <p:contentPart p14:bwMode="auto" r:id="rId55">
                    <p14:nvContentPartPr>
                      <p14:cNvPr id="100" name="Ink 99">
                        <a:extLst>
                          <a:ext uri="{FF2B5EF4-FFF2-40B4-BE49-F238E27FC236}">
                            <a16:creationId xmlns:a16="http://schemas.microsoft.com/office/drawing/2014/main" id="{4E5BA78D-1903-5D17-CADD-89AAE1DEB4D4}"/>
                          </a:ext>
                        </a:extLst>
                      </p14:cNvPr>
                      <p14:cNvContentPartPr/>
                      <p14:nvPr/>
                    </p14:nvContentPartPr>
                    <p14:xfrm>
                      <a:off x="1323144" y="3821544"/>
                      <a:ext cx="390960" cy="396360"/>
                    </p14:xfrm>
                  </p:contentPart>
                </mc:Choice>
                <mc:Fallback xmlns="">
                  <p:pic>
                    <p:nvPicPr>
                      <p:cNvPr id="100" name="Ink 99">
                        <a:extLst>
                          <a:ext uri="{FF2B5EF4-FFF2-40B4-BE49-F238E27FC236}">
                            <a16:creationId xmlns:a16="http://schemas.microsoft.com/office/drawing/2014/main" id="{4E5BA78D-1903-5D17-CADD-89AAE1DEB4D4}"/>
                          </a:ext>
                        </a:extLst>
                      </p:cNvPr>
                      <p:cNvPicPr/>
                      <p:nvPr/>
                    </p:nvPicPr>
                    <p:blipFill>
                      <a:blip r:embed="rId56"/>
                      <a:stretch>
                        <a:fillRect/>
                      </a:stretch>
                    </p:blipFill>
                    <p:spPr>
                      <a:xfrm>
                        <a:off x="1314144" y="3812536"/>
                        <a:ext cx="408600" cy="41401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1" name="Ink 100">
                        <a:extLst>
                          <a:ext uri="{FF2B5EF4-FFF2-40B4-BE49-F238E27FC236}">
                            <a16:creationId xmlns:a16="http://schemas.microsoft.com/office/drawing/2014/main" id="{B9ECBC32-AE5D-DFD9-2A30-C348DD2A674E}"/>
                          </a:ext>
                        </a:extLst>
                      </p14:cNvPr>
                      <p14:cNvContentPartPr/>
                      <p14:nvPr/>
                    </p14:nvContentPartPr>
                    <p14:xfrm>
                      <a:off x="1642104" y="4174704"/>
                      <a:ext cx="100800" cy="66960"/>
                    </p14:xfrm>
                  </p:contentPart>
                </mc:Choice>
                <mc:Fallback xmlns="">
                  <p:pic>
                    <p:nvPicPr>
                      <p:cNvPr id="101" name="Ink 100">
                        <a:extLst>
                          <a:ext uri="{FF2B5EF4-FFF2-40B4-BE49-F238E27FC236}">
                            <a16:creationId xmlns:a16="http://schemas.microsoft.com/office/drawing/2014/main" id="{B9ECBC32-AE5D-DFD9-2A30-C348DD2A674E}"/>
                          </a:ext>
                        </a:extLst>
                      </p:cNvPr>
                      <p:cNvPicPr/>
                      <p:nvPr/>
                    </p:nvPicPr>
                    <p:blipFill>
                      <a:blip r:embed="rId58"/>
                      <a:stretch>
                        <a:fillRect/>
                      </a:stretch>
                    </p:blipFill>
                    <p:spPr>
                      <a:xfrm>
                        <a:off x="1633104" y="4165704"/>
                        <a:ext cx="118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3" name="Ink 102">
                        <a:extLst>
                          <a:ext uri="{FF2B5EF4-FFF2-40B4-BE49-F238E27FC236}">
                            <a16:creationId xmlns:a16="http://schemas.microsoft.com/office/drawing/2014/main" id="{DFD404F5-8939-B87A-832B-820EE9367E4D}"/>
                          </a:ext>
                        </a:extLst>
                      </p14:cNvPr>
                      <p14:cNvContentPartPr/>
                      <p14:nvPr/>
                    </p14:nvContentPartPr>
                    <p14:xfrm>
                      <a:off x="1288584" y="3804624"/>
                      <a:ext cx="146880" cy="135360"/>
                    </p14:xfrm>
                  </p:contentPart>
                </mc:Choice>
                <mc:Fallback xmlns="">
                  <p:pic>
                    <p:nvPicPr>
                      <p:cNvPr id="103" name="Ink 102">
                        <a:extLst>
                          <a:ext uri="{FF2B5EF4-FFF2-40B4-BE49-F238E27FC236}">
                            <a16:creationId xmlns:a16="http://schemas.microsoft.com/office/drawing/2014/main" id="{DFD404F5-8939-B87A-832B-820EE9367E4D}"/>
                          </a:ext>
                        </a:extLst>
                      </p:cNvPr>
                      <p:cNvPicPr/>
                      <p:nvPr/>
                    </p:nvPicPr>
                    <p:blipFill>
                      <a:blip r:embed="rId60"/>
                      <a:stretch>
                        <a:fillRect/>
                      </a:stretch>
                    </p:blipFill>
                    <p:spPr>
                      <a:xfrm>
                        <a:off x="1279562" y="3795624"/>
                        <a:ext cx="164563" cy="15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105" name="Ink 104">
                      <a:extLst>
                        <a:ext uri="{FF2B5EF4-FFF2-40B4-BE49-F238E27FC236}">
                          <a16:creationId xmlns:a16="http://schemas.microsoft.com/office/drawing/2014/main" id="{72F55350-8F6F-3B50-CF99-2B59A0B798C3}"/>
                        </a:ext>
                      </a:extLst>
                    </p14:cNvPr>
                    <p14:cNvContentPartPr/>
                    <p14:nvPr/>
                  </p14:nvContentPartPr>
                  <p14:xfrm>
                    <a:off x="952704" y="3550824"/>
                    <a:ext cx="1011240" cy="886680"/>
                  </p14:xfrm>
                </p:contentPart>
              </mc:Choice>
              <mc:Fallback xmlns="">
                <p:pic>
                  <p:nvPicPr>
                    <p:cNvPr id="105" name="Ink 104">
                      <a:extLst>
                        <a:ext uri="{FF2B5EF4-FFF2-40B4-BE49-F238E27FC236}">
                          <a16:creationId xmlns:a16="http://schemas.microsoft.com/office/drawing/2014/main" id="{72F55350-8F6F-3B50-CF99-2B59A0B798C3}"/>
                        </a:ext>
                      </a:extLst>
                    </p:cNvPr>
                    <p:cNvPicPr/>
                    <p:nvPr/>
                  </p:nvPicPr>
                  <p:blipFill>
                    <a:blip r:embed="rId62"/>
                    <a:stretch>
                      <a:fillRect/>
                    </a:stretch>
                  </p:blipFill>
                  <p:spPr>
                    <a:xfrm>
                      <a:off x="943707" y="3541824"/>
                      <a:ext cx="1028874" cy="904320"/>
                    </a:xfrm>
                    <a:prstGeom prst="rect">
                      <a:avLst/>
                    </a:prstGeom>
                  </p:spPr>
                </p:pic>
              </mc:Fallback>
            </mc:AlternateContent>
          </p:grpSp>
        </p:grpSp>
        <p:grpSp>
          <p:nvGrpSpPr>
            <p:cNvPr id="125" name="Group 124">
              <a:extLst>
                <a:ext uri="{FF2B5EF4-FFF2-40B4-BE49-F238E27FC236}">
                  <a16:creationId xmlns:a16="http://schemas.microsoft.com/office/drawing/2014/main" id="{F7809E53-FBD1-0E70-4DD8-DC9CB99BE0A6}"/>
                </a:ext>
              </a:extLst>
            </p:cNvPr>
            <p:cNvGrpSpPr/>
            <p:nvPr/>
          </p:nvGrpSpPr>
          <p:grpSpPr>
            <a:xfrm>
              <a:off x="908007" y="5451418"/>
              <a:ext cx="1249920" cy="1058040"/>
              <a:chOff x="908007" y="5451418"/>
              <a:chExt cx="1249920" cy="1058040"/>
            </a:xfrm>
          </p:grpSpPr>
          <mc:AlternateContent xmlns:mc="http://schemas.openxmlformats.org/markup-compatibility/2006" xmlns:p14="http://schemas.microsoft.com/office/powerpoint/2010/main">
            <mc:Choice Requires="p14">
              <p:contentPart p14:bwMode="auto" r:id="rId63">
                <p14:nvContentPartPr>
                  <p14:cNvPr id="121" name="Ink 120">
                    <a:extLst>
                      <a:ext uri="{FF2B5EF4-FFF2-40B4-BE49-F238E27FC236}">
                        <a16:creationId xmlns:a16="http://schemas.microsoft.com/office/drawing/2014/main" id="{A493A090-9772-1347-E3BA-C221724528BA}"/>
                      </a:ext>
                    </a:extLst>
                  </p14:cNvPr>
                  <p14:cNvContentPartPr/>
                  <p14:nvPr/>
                </p14:nvContentPartPr>
                <p14:xfrm>
                  <a:off x="908007" y="5451418"/>
                  <a:ext cx="1249920" cy="1058040"/>
                </p14:xfrm>
              </p:contentPart>
            </mc:Choice>
            <mc:Fallback xmlns="">
              <p:pic>
                <p:nvPicPr>
                  <p:cNvPr id="121" name="Ink 120">
                    <a:extLst>
                      <a:ext uri="{FF2B5EF4-FFF2-40B4-BE49-F238E27FC236}">
                        <a16:creationId xmlns:a16="http://schemas.microsoft.com/office/drawing/2014/main" id="{A493A090-9772-1347-E3BA-C221724528BA}"/>
                      </a:ext>
                    </a:extLst>
                  </p:cNvPr>
                  <p:cNvPicPr/>
                  <p:nvPr/>
                </p:nvPicPr>
                <p:blipFill>
                  <a:blip r:embed="rId64"/>
                  <a:stretch>
                    <a:fillRect/>
                  </a:stretch>
                </p:blipFill>
                <p:spPr>
                  <a:xfrm>
                    <a:off x="899010" y="5442418"/>
                    <a:ext cx="1267555"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2" name="Ink 121">
                    <a:extLst>
                      <a:ext uri="{FF2B5EF4-FFF2-40B4-BE49-F238E27FC236}">
                        <a16:creationId xmlns:a16="http://schemas.microsoft.com/office/drawing/2014/main" id="{93E0A7B9-FF26-1DD7-1BB7-35A9439591FE}"/>
                      </a:ext>
                    </a:extLst>
                  </p14:cNvPr>
                  <p14:cNvContentPartPr/>
                  <p14:nvPr/>
                </p14:nvContentPartPr>
                <p14:xfrm>
                  <a:off x="1543767" y="5847058"/>
                  <a:ext cx="73440" cy="68760"/>
                </p14:xfrm>
              </p:contentPart>
            </mc:Choice>
            <mc:Fallback xmlns="">
              <p:pic>
                <p:nvPicPr>
                  <p:cNvPr id="122" name="Ink 121">
                    <a:extLst>
                      <a:ext uri="{FF2B5EF4-FFF2-40B4-BE49-F238E27FC236}">
                        <a16:creationId xmlns:a16="http://schemas.microsoft.com/office/drawing/2014/main" id="{93E0A7B9-FF26-1DD7-1BB7-35A9439591FE}"/>
                      </a:ext>
                    </a:extLst>
                  </p:cNvPr>
                  <p:cNvPicPr/>
                  <p:nvPr/>
                </p:nvPicPr>
                <p:blipFill>
                  <a:blip r:embed="rId66"/>
                  <a:stretch>
                    <a:fillRect/>
                  </a:stretch>
                </p:blipFill>
                <p:spPr>
                  <a:xfrm>
                    <a:off x="1534767" y="5838011"/>
                    <a:ext cx="91080" cy="8649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 name="Ink 123">
                    <a:extLst>
                      <a:ext uri="{FF2B5EF4-FFF2-40B4-BE49-F238E27FC236}">
                        <a16:creationId xmlns:a16="http://schemas.microsoft.com/office/drawing/2014/main" id="{955B73DA-3AD2-0C82-51F1-CDDBBE1B5EBE}"/>
                      </a:ext>
                    </a:extLst>
                  </p14:cNvPr>
                  <p14:cNvContentPartPr/>
                  <p14:nvPr/>
                </p14:nvContentPartPr>
                <p14:xfrm>
                  <a:off x="1444407" y="5845618"/>
                  <a:ext cx="154440" cy="230400"/>
                </p14:xfrm>
              </p:contentPart>
            </mc:Choice>
            <mc:Fallback xmlns="">
              <p:pic>
                <p:nvPicPr>
                  <p:cNvPr id="124" name="Ink 123">
                    <a:extLst>
                      <a:ext uri="{FF2B5EF4-FFF2-40B4-BE49-F238E27FC236}">
                        <a16:creationId xmlns:a16="http://schemas.microsoft.com/office/drawing/2014/main" id="{955B73DA-3AD2-0C82-51F1-CDDBBE1B5EBE}"/>
                      </a:ext>
                    </a:extLst>
                  </p:cNvPr>
                  <p:cNvPicPr/>
                  <p:nvPr/>
                </p:nvPicPr>
                <p:blipFill>
                  <a:blip r:embed="rId68"/>
                  <a:stretch>
                    <a:fillRect/>
                  </a:stretch>
                </p:blipFill>
                <p:spPr>
                  <a:xfrm>
                    <a:off x="1435407" y="5836618"/>
                    <a:ext cx="172080" cy="248040"/>
                  </a:xfrm>
                  <a:prstGeom prst="rect">
                    <a:avLst/>
                  </a:prstGeom>
                </p:spPr>
              </p:pic>
            </mc:Fallback>
          </mc:AlternateContent>
        </p:grpSp>
      </p:grpSp>
      <p:sp>
        <p:nvSpPr>
          <p:cNvPr id="127" name="TextBox 126">
            <a:extLst>
              <a:ext uri="{FF2B5EF4-FFF2-40B4-BE49-F238E27FC236}">
                <a16:creationId xmlns:a16="http://schemas.microsoft.com/office/drawing/2014/main" id="{E59890FB-E6F6-4F81-2297-200FA2B48476}"/>
              </a:ext>
            </a:extLst>
          </p:cNvPr>
          <p:cNvSpPr txBox="1"/>
          <p:nvPr/>
        </p:nvSpPr>
        <p:spPr>
          <a:xfrm>
            <a:off x="2482871" y="1493568"/>
            <a:ext cx="3031615" cy="4832092"/>
          </a:xfrm>
          <a:prstGeom prst="rect">
            <a:avLst/>
          </a:prstGeom>
          <a:noFill/>
        </p:spPr>
        <p:txBody>
          <a:bodyPr wrap="square" rtlCol="0">
            <a:spAutoFit/>
          </a:bodyPr>
          <a:lstStyle/>
          <a:p>
            <a:r>
              <a:rPr lang="en-US" sz="1400" i="1" dirty="0">
                <a:solidFill>
                  <a:srgbClr val="FF0000"/>
                </a:solidFill>
              </a:rPr>
              <a:t>Strong, but not applicable</a:t>
            </a:r>
            <a:r>
              <a:rPr lang="en-US" sz="1400" i="1" dirty="0">
                <a:solidFill>
                  <a:srgbClr val="7030A0"/>
                </a:solidFill>
              </a:rPr>
              <a:t> → Points definitely follow this pattern very well, indicating a high strength. But because it has a curved form, we are not going to apply our definition of strength</a:t>
            </a:r>
            <a:endParaRPr lang="en-US" sz="1400" i="1" u="sng"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Moderate</a:t>
            </a:r>
            <a:r>
              <a:rPr lang="en-US" sz="1400" i="1" dirty="0">
                <a:solidFill>
                  <a:srgbClr val="7030A0"/>
                </a:solidFill>
              </a:rPr>
              <a:t> → Fairly smallish width of our oval, not too much spread around the “best” line</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Strong</a:t>
            </a:r>
            <a:r>
              <a:rPr lang="en-US" sz="1400" i="1" dirty="0">
                <a:solidFill>
                  <a:srgbClr val="7030A0"/>
                </a:solidFill>
              </a:rPr>
              <a:t> → very small spread around the “best” line. Points follow this pattern very </a:t>
            </a:r>
            <a:r>
              <a:rPr lang="en-US" sz="1400" i="1" dirty="0" err="1">
                <a:solidFill>
                  <a:srgbClr val="7030A0"/>
                </a:solidFill>
              </a:rPr>
              <a:t>closley</a:t>
            </a:r>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p:txBody>
      </p:sp>
      <p:sp>
        <p:nvSpPr>
          <p:cNvPr id="128" name="TextBox 127">
            <a:extLst>
              <a:ext uri="{FF2B5EF4-FFF2-40B4-BE49-F238E27FC236}">
                <a16:creationId xmlns:a16="http://schemas.microsoft.com/office/drawing/2014/main" id="{13ACD90D-4032-B60E-7E00-45282A2EE602}"/>
              </a:ext>
            </a:extLst>
          </p:cNvPr>
          <p:cNvSpPr txBox="1"/>
          <p:nvPr/>
        </p:nvSpPr>
        <p:spPr>
          <a:xfrm>
            <a:off x="8387017" y="1900713"/>
            <a:ext cx="2920257" cy="3323987"/>
          </a:xfrm>
          <a:prstGeom prst="rect">
            <a:avLst/>
          </a:prstGeom>
          <a:noFill/>
        </p:spPr>
        <p:txBody>
          <a:bodyPr wrap="square" rtlCol="0">
            <a:spAutoFit/>
          </a:bodyPr>
          <a:lstStyle/>
          <a:p>
            <a:r>
              <a:rPr lang="en-US" sz="1400" i="1" dirty="0">
                <a:solidFill>
                  <a:srgbClr val="FF0000"/>
                </a:solidFill>
              </a:rPr>
              <a:t>Moderate, maybe weak</a:t>
            </a:r>
            <a:r>
              <a:rPr lang="en-US" sz="1400" i="1" dirty="0">
                <a:solidFill>
                  <a:srgbClr val="7030A0"/>
                </a:solidFill>
              </a:rPr>
              <a:t> → medium-</a:t>
            </a:r>
            <a:r>
              <a:rPr lang="en-US" sz="1400" i="1" dirty="0" err="1">
                <a:solidFill>
                  <a:srgbClr val="7030A0"/>
                </a:solidFill>
              </a:rPr>
              <a:t>ish</a:t>
            </a:r>
            <a:r>
              <a:rPr lang="en-US" sz="1400" i="1" dirty="0">
                <a:solidFill>
                  <a:srgbClr val="7030A0"/>
                </a:solidFill>
              </a:rPr>
              <a:t> width of our oval. Hard to determine whether it would be moderate or weak. But</a:t>
            </a:r>
          </a:p>
          <a:p>
            <a:r>
              <a:rPr lang="en-US" sz="1400" i="1" dirty="0">
                <a:solidFill>
                  <a:srgbClr val="7030A0"/>
                </a:solidFill>
              </a:rPr>
              <a:t>definitely weaker than (2), </a:t>
            </a: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endParaRPr lang="en-US" sz="1400" i="1" dirty="0">
              <a:solidFill>
                <a:srgbClr val="7030A0"/>
              </a:solidFill>
            </a:endParaRPr>
          </a:p>
          <a:p>
            <a:r>
              <a:rPr lang="en-US" sz="1400" i="1" dirty="0">
                <a:solidFill>
                  <a:srgbClr val="FF0000"/>
                </a:solidFill>
              </a:rPr>
              <a:t>Super weak</a:t>
            </a:r>
            <a:r>
              <a:rPr lang="en-US" sz="1400" i="1" dirty="0">
                <a:solidFill>
                  <a:srgbClr val="7030A0"/>
                </a:solidFill>
              </a:rPr>
              <a:t>→ almost have a circle / rectangular-</a:t>
            </a:r>
            <a:r>
              <a:rPr lang="en-US" sz="1400" i="1" dirty="0" err="1">
                <a:solidFill>
                  <a:srgbClr val="7030A0"/>
                </a:solidFill>
              </a:rPr>
              <a:t>ish</a:t>
            </a:r>
            <a:r>
              <a:rPr lang="en-US" sz="1400" i="1" dirty="0">
                <a:solidFill>
                  <a:srgbClr val="7030A0"/>
                </a:solidFill>
              </a:rPr>
              <a:t> shape here because of the lack of association, very large spread too</a:t>
            </a:r>
          </a:p>
          <a:p>
            <a:endParaRPr lang="en-US" sz="1400" i="1" dirty="0">
              <a:solidFill>
                <a:srgbClr val="7030A0"/>
              </a:solidFill>
            </a:endParaRPr>
          </a:p>
        </p:txBody>
      </p:sp>
    </p:spTree>
    <p:extLst>
      <p:ext uri="{BB962C8B-B14F-4D97-AF65-F5344CB8AC3E}">
        <p14:creationId xmlns:p14="http://schemas.microsoft.com/office/powerpoint/2010/main" val="2966658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28246" y="-138968"/>
            <a:ext cx="10515600" cy="1325563"/>
          </a:xfrm>
        </p:spPr>
        <p:txBody>
          <a:bodyPr/>
          <a:lstStyle/>
          <a:p>
            <a:r>
              <a:rPr lang="en-US" dirty="0"/>
              <a:t>Outliers</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127589" y="224839"/>
            <a:ext cx="3286308" cy="2279214"/>
          </a:xfrm>
          <a:prstGeom prst="rect">
            <a:avLst/>
          </a:prstGeom>
        </p:spPr>
      </p:pic>
      <p:sp>
        <p:nvSpPr>
          <p:cNvPr id="8" name="TextBox 7">
            <a:extLst>
              <a:ext uri="{FF2B5EF4-FFF2-40B4-BE49-F238E27FC236}">
                <a16:creationId xmlns:a16="http://schemas.microsoft.com/office/drawing/2014/main" id="{A4634541-772E-028D-EBBB-AD9BC8223364}"/>
              </a:ext>
            </a:extLst>
          </p:cNvPr>
          <p:cNvSpPr txBox="1"/>
          <p:nvPr/>
        </p:nvSpPr>
        <p:spPr>
          <a:xfrm>
            <a:off x="7277" y="1108975"/>
            <a:ext cx="8058321" cy="4262705"/>
          </a:xfrm>
          <a:prstGeom prst="rect">
            <a:avLst/>
          </a:prstGeom>
          <a:noFill/>
        </p:spPr>
        <p:txBody>
          <a:bodyPr wrap="square" rtlCol="0">
            <a:spAutoFit/>
          </a:bodyPr>
          <a:lstStyle/>
          <a:p>
            <a:r>
              <a:rPr lang="en-US" u="sng" dirty="0"/>
              <a:t>Outliers</a:t>
            </a:r>
          </a:p>
          <a:p>
            <a:endParaRPr lang="en-US" u="sng" dirty="0"/>
          </a:p>
          <a:p>
            <a:pPr marL="285750" indent="-285750">
              <a:buFont typeface="Arial" panose="020B0604020202020204" pitchFamily="34" charset="0"/>
              <a:buChar char="•"/>
            </a:pPr>
            <a:r>
              <a:rPr lang="en-US" sz="1400" dirty="0"/>
              <a:t>Outliers are points that do not follow (deviate from) the overall / general pattern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Recall outliers from histograms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Now we have two variables, so points can be an outlier in several different ways:</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300" dirty="0"/>
              <a:t>Only in the </a:t>
            </a:r>
            <a:r>
              <a:rPr lang="en-US" sz="1300" dirty="0">
                <a:solidFill>
                  <a:srgbClr val="00B0F0"/>
                </a:solidFill>
              </a:rPr>
              <a:t>X direction </a:t>
            </a:r>
            <a:r>
              <a:rPr lang="en-US" sz="1300" dirty="0"/>
              <a:t>→ meaning the Y values are within the normal range, but the </a:t>
            </a:r>
            <a:r>
              <a:rPr lang="en-US" sz="1300" dirty="0" err="1"/>
              <a:t>Xs</a:t>
            </a:r>
            <a:r>
              <a:rPr lang="en-US" sz="1300" dirty="0"/>
              <a:t> are too different</a:t>
            </a:r>
          </a:p>
          <a:p>
            <a:pPr marL="742950" lvl="1" indent="-285750">
              <a:buFont typeface="Arial" panose="020B0604020202020204" pitchFamily="34" charset="0"/>
              <a:buChar char="•"/>
            </a:pPr>
            <a:r>
              <a:rPr lang="en-US" sz="1300" dirty="0"/>
              <a:t>Only in the </a:t>
            </a:r>
            <a:r>
              <a:rPr lang="en-US" sz="1300" dirty="0">
                <a:solidFill>
                  <a:srgbClr val="92D050"/>
                </a:solidFill>
              </a:rPr>
              <a:t>Y direction</a:t>
            </a:r>
            <a:r>
              <a:rPr lang="en-US" sz="1300" dirty="0"/>
              <a:t> → X values are within the normal range, but the Ys are too different</a:t>
            </a:r>
            <a:endParaRPr lang="en-US" sz="1300" dirty="0">
              <a:solidFill>
                <a:srgbClr val="92D050"/>
              </a:solidFill>
            </a:endParaRPr>
          </a:p>
          <a:p>
            <a:pPr marL="742950" lvl="1" indent="-285750">
              <a:buFont typeface="Arial" panose="020B0604020202020204" pitchFamily="34" charset="0"/>
              <a:buChar char="•"/>
            </a:pPr>
            <a:r>
              <a:rPr lang="en-US" sz="1300" dirty="0"/>
              <a:t>In </a:t>
            </a:r>
            <a:r>
              <a:rPr lang="en-US" sz="1300" dirty="0">
                <a:solidFill>
                  <a:schemeClr val="accent2"/>
                </a:solidFill>
              </a:rPr>
              <a:t>both directions</a:t>
            </a:r>
            <a:r>
              <a:rPr lang="en-US" sz="1300" dirty="0"/>
              <a:t> → Both X and Y are way different</a:t>
            </a:r>
            <a:endParaRPr lang="en-US" sz="1300" dirty="0">
              <a:solidFill>
                <a:schemeClr val="accent2"/>
              </a:solidFill>
            </a:endParaRPr>
          </a:p>
          <a:p>
            <a:pPr marL="285750" indent="-285750">
              <a:buFont typeface="Arial" panose="020B0604020202020204" pitchFamily="34" charset="0"/>
              <a:buChar char="•"/>
            </a:pPr>
            <a:endParaRPr lang="en-US" sz="1400" u="sng" dirty="0"/>
          </a:p>
        </p:txBody>
      </p:sp>
      <p:grpSp>
        <p:nvGrpSpPr>
          <p:cNvPr id="22" name="Group 21">
            <a:extLst>
              <a:ext uri="{FF2B5EF4-FFF2-40B4-BE49-F238E27FC236}">
                <a16:creationId xmlns:a16="http://schemas.microsoft.com/office/drawing/2014/main" id="{F02F0342-B998-B70B-FF5E-21CB66D9ACCF}"/>
              </a:ext>
            </a:extLst>
          </p:cNvPr>
          <p:cNvGrpSpPr/>
          <p:nvPr/>
        </p:nvGrpSpPr>
        <p:grpSpPr>
          <a:xfrm>
            <a:off x="995185" y="2392133"/>
            <a:ext cx="1494627" cy="1529234"/>
            <a:chOff x="1052394" y="2372943"/>
            <a:chExt cx="1494627" cy="1529234"/>
          </a:xfrm>
        </p:grpSpPr>
        <p:pic>
          <p:nvPicPr>
            <p:cNvPr id="47" name="Google Shape;315;p51">
              <a:extLst>
                <a:ext uri="{FF2B5EF4-FFF2-40B4-BE49-F238E27FC236}">
                  <a16:creationId xmlns:a16="http://schemas.microsoft.com/office/drawing/2014/main" id="{20FE4D24-4E8D-F5EE-CEC9-53FA7C8FE620}"/>
                </a:ext>
              </a:extLst>
            </p:cNvPr>
            <p:cNvPicPr preferRelativeResize="0"/>
            <p:nvPr/>
          </p:nvPicPr>
          <p:blipFill>
            <a:blip r:embed="rId3">
              <a:alphaModFix/>
            </a:blip>
            <a:stretch>
              <a:fillRect/>
            </a:stretch>
          </p:blipFill>
          <p:spPr>
            <a:xfrm>
              <a:off x="1052394" y="2372943"/>
              <a:ext cx="1420349" cy="1509914"/>
            </a:xfrm>
            <a:prstGeom prst="rect">
              <a:avLst/>
            </a:prstGeom>
            <a:noFill/>
            <a:ln>
              <a:noFill/>
            </a:ln>
          </p:spPr>
        </p:pic>
        <p:sp>
          <p:nvSpPr>
            <p:cNvPr id="49" name="Oval 48">
              <a:extLst>
                <a:ext uri="{FF2B5EF4-FFF2-40B4-BE49-F238E27FC236}">
                  <a16:creationId xmlns:a16="http://schemas.microsoft.com/office/drawing/2014/main" id="{DC6D4766-5D0B-DF2B-5993-306AD65445DA}"/>
                </a:ext>
              </a:extLst>
            </p:cNvPr>
            <p:cNvSpPr/>
            <p:nvPr/>
          </p:nvSpPr>
          <p:spPr>
            <a:xfrm>
              <a:off x="2100747" y="3494833"/>
              <a:ext cx="446274" cy="4073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2C0FFF54-7262-A5A3-3459-552563B2A4CC}"/>
              </a:ext>
            </a:extLst>
          </p:cNvPr>
          <p:cNvGrpSpPr/>
          <p:nvPr/>
        </p:nvGrpSpPr>
        <p:grpSpPr>
          <a:xfrm>
            <a:off x="7952504" y="2861171"/>
            <a:ext cx="3865643" cy="3756123"/>
            <a:chOff x="7412567" y="2938220"/>
            <a:chExt cx="3865643" cy="3756123"/>
          </a:xfrm>
        </p:grpSpPr>
        <p:grpSp>
          <p:nvGrpSpPr>
            <p:cNvPr id="13" name="Group 12">
              <a:extLst>
                <a:ext uri="{FF2B5EF4-FFF2-40B4-BE49-F238E27FC236}">
                  <a16:creationId xmlns:a16="http://schemas.microsoft.com/office/drawing/2014/main" id="{120227EC-C70F-0651-5612-569264238736}"/>
                </a:ext>
              </a:extLst>
            </p:cNvPr>
            <p:cNvGrpSpPr/>
            <p:nvPr/>
          </p:nvGrpSpPr>
          <p:grpSpPr>
            <a:xfrm>
              <a:off x="7479108" y="3201815"/>
              <a:ext cx="3407668" cy="3492528"/>
              <a:chOff x="4392166" y="3064658"/>
              <a:chExt cx="3407668" cy="3492528"/>
            </a:xfrm>
          </p:grpSpPr>
          <p:pic>
            <p:nvPicPr>
              <p:cNvPr id="11" name="Picture 10">
                <a:extLst>
                  <a:ext uri="{FF2B5EF4-FFF2-40B4-BE49-F238E27FC236}">
                    <a16:creationId xmlns:a16="http://schemas.microsoft.com/office/drawing/2014/main" id="{0DA784B1-6961-CA5B-606B-1DE8BE78C1DA}"/>
                  </a:ext>
                </a:extLst>
              </p:cNvPr>
              <p:cNvPicPr>
                <a:picLocks noChangeAspect="1"/>
              </p:cNvPicPr>
              <p:nvPr/>
            </p:nvPicPr>
            <p:blipFill>
              <a:blip r:embed="rId4"/>
              <a:stretch>
                <a:fillRect/>
              </a:stretch>
            </p:blipFill>
            <p:spPr>
              <a:xfrm>
                <a:off x="4392166" y="3064658"/>
                <a:ext cx="3407668" cy="3307862"/>
              </a:xfrm>
              <a:prstGeom prst="rect">
                <a:avLst/>
              </a:prstGeom>
            </p:spPr>
          </p:pic>
          <p:sp>
            <p:nvSpPr>
              <p:cNvPr id="12" name="TextBox 11">
                <a:extLst>
                  <a:ext uri="{FF2B5EF4-FFF2-40B4-BE49-F238E27FC236}">
                    <a16:creationId xmlns:a16="http://schemas.microsoft.com/office/drawing/2014/main" id="{32706318-5004-644C-413F-A661ACC30454}"/>
                  </a:ext>
                </a:extLst>
              </p:cNvPr>
              <p:cNvSpPr txBox="1"/>
              <p:nvPr/>
            </p:nvSpPr>
            <p:spPr>
              <a:xfrm>
                <a:off x="5169877" y="6372520"/>
                <a:ext cx="2257349" cy="184666"/>
              </a:xfrm>
              <a:prstGeom prst="rect">
                <a:avLst/>
              </a:prstGeom>
              <a:noFill/>
            </p:spPr>
            <p:txBody>
              <a:bodyPr wrap="none" rtlCol="0">
                <a:spAutoFit/>
              </a:bodyPr>
              <a:lstStyle/>
              <a:p>
                <a:r>
                  <a:rPr lang="en-US" sz="600" dirty="0"/>
                  <a:t>https://</a:t>
                </a:r>
                <a:r>
                  <a:rPr lang="en-US" sz="600" dirty="0" err="1"/>
                  <a:t>bolt.mph.ufl.edu</a:t>
                </a:r>
                <a:r>
                  <a:rPr lang="en-US" sz="600" dirty="0"/>
                  <a:t>/6050-6052/unit-1/case-q-q/scatterplots/</a:t>
                </a:r>
              </a:p>
            </p:txBody>
          </p:sp>
        </p:grpSp>
        <p:cxnSp>
          <p:nvCxnSpPr>
            <p:cNvPr id="29" name="Straight Connector 28">
              <a:extLst>
                <a:ext uri="{FF2B5EF4-FFF2-40B4-BE49-F238E27FC236}">
                  <a16:creationId xmlns:a16="http://schemas.microsoft.com/office/drawing/2014/main" id="{C3F6C189-1F7F-B01E-EDE7-4963D1CCB6D6}"/>
                </a:ext>
              </a:extLst>
            </p:cNvPr>
            <p:cNvCxnSpPr/>
            <p:nvPr/>
          </p:nvCxnSpPr>
          <p:spPr>
            <a:xfrm>
              <a:off x="8127589"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2AD41F2-B7AF-70DE-B3BA-DEAF05291A53}"/>
                </a:ext>
              </a:extLst>
            </p:cNvPr>
            <p:cNvCxnSpPr/>
            <p:nvPr/>
          </p:nvCxnSpPr>
          <p:spPr>
            <a:xfrm>
              <a:off x="10514168"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C277A19-361E-4499-BDBD-FA6785141B46}"/>
                </a:ext>
              </a:extLst>
            </p:cNvPr>
            <p:cNvCxnSpPr>
              <a:cxnSpLocks/>
            </p:cNvCxnSpPr>
            <p:nvPr/>
          </p:nvCxnSpPr>
          <p:spPr>
            <a:xfrm>
              <a:off x="7479108" y="3494833"/>
              <a:ext cx="37991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FCF1C3-3640-DC6D-7BD6-11B6904703ED}"/>
                </a:ext>
              </a:extLst>
            </p:cNvPr>
            <p:cNvCxnSpPr>
              <a:cxnSpLocks/>
            </p:cNvCxnSpPr>
            <p:nvPr/>
          </p:nvCxnSpPr>
          <p:spPr>
            <a:xfrm>
              <a:off x="7479108" y="5965430"/>
              <a:ext cx="379910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2" name="Diamond 61">
              <a:extLst>
                <a:ext uri="{FF2B5EF4-FFF2-40B4-BE49-F238E27FC236}">
                  <a16:creationId xmlns:a16="http://schemas.microsoft.com/office/drawing/2014/main" id="{FE712B4C-F811-3942-702D-230C3F95DBF0}"/>
                </a:ext>
              </a:extLst>
            </p:cNvPr>
            <p:cNvSpPr/>
            <p:nvPr/>
          </p:nvSpPr>
          <p:spPr>
            <a:xfrm>
              <a:off x="7412567" y="3739935"/>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A045003B-7385-F532-3DB1-2DAB892EC919}"/>
                </a:ext>
              </a:extLst>
            </p:cNvPr>
            <p:cNvSpPr/>
            <p:nvPr/>
          </p:nvSpPr>
          <p:spPr>
            <a:xfrm>
              <a:off x="7412567" y="5509220"/>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E99C2C1A-C513-C6BA-6625-B716AB168796}"/>
                </a:ext>
              </a:extLst>
            </p:cNvPr>
            <p:cNvSpPr/>
            <p:nvPr/>
          </p:nvSpPr>
          <p:spPr>
            <a:xfrm>
              <a:off x="10863551" y="3739935"/>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iamond 64">
              <a:extLst>
                <a:ext uri="{FF2B5EF4-FFF2-40B4-BE49-F238E27FC236}">
                  <a16:creationId xmlns:a16="http://schemas.microsoft.com/office/drawing/2014/main" id="{7A9936F3-38B3-AAFE-6BCD-90A73FB8A1CF}"/>
                </a:ext>
              </a:extLst>
            </p:cNvPr>
            <p:cNvSpPr/>
            <p:nvPr/>
          </p:nvSpPr>
          <p:spPr>
            <a:xfrm>
              <a:off x="10863551" y="5509220"/>
              <a:ext cx="218941" cy="218530"/>
            </a:xfrm>
            <a:prstGeom prst="diamond">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F30DA2F4-EF7F-C0F2-E317-606B1B82BE9E}"/>
                </a:ext>
              </a:extLst>
            </p:cNvPr>
            <p:cNvSpPr/>
            <p:nvPr/>
          </p:nvSpPr>
          <p:spPr>
            <a:xfrm>
              <a:off x="8339622" y="2938220"/>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7" name="Diamond 66">
              <a:extLst>
                <a:ext uri="{FF2B5EF4-FFF2-40B4-BE49-F238E27FC236}">
                  <a16:creationId xmlns:a16="http://schemas.microsoft.com/office/drawing/2014/main" id="{338A539F-F004-FBB1-3727-B2F73EDB74B5}"/>
                </a:ext>
              </a:extLst>
            </p:cNvPr>
            <p:cNvSpPr/>
            <p:nvPr/>
          </p:nvSpPr>
          <p:spPr>
            <a:xfrm>
              <a:off x="10036247" y="2938220"/>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8" name="Diamond 67">
              <a:extLst>
                <a:ext uri="{FF2B5EF4-FFF2-40B4-BE49-F238E27FC236}">
                  <a16:creationId xmlns:a16="http://schemas.microsoft.com/office/drawing/2014/main" id="{1B4383A4-7125-B0CC-D966-34ADB02419D1}"/>
                </a:ext>
              </a:extLst>
            </p:cNvPr>
            <p:cNvSpPr/>
            <p:nvPr/>
          </p:nvSpPr>
          <p:spPr>
            <a:xfrm>
              <a:off x="8339622" y="6045378"/>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69" name="Diamond 68">
              <a:extLst>
                <a:ext uri="{FF2B5EF4-FFF2-40B4-BE49-F238E27FC236}">
                  <a16:creationId xmlns:a16="http://schemas.microsoft.com/office/drawing/2014/main" id="{90371F45-29B0-A33E-CC96-9315900F22FE}"/>
                </a:ext>
              </a:extLst>
            </p:cNvPr>
            <p:cNvSpPr/>
            <p:nvPr/>
          </p:nvSpPr>
          <p:spPr>
            <a:xfrm>
              <a:off x="10036247" y="6045378"/>
              <a:ext cx="218941" cy="218530"/>
            </a:xfrm>
            <a:prstGeom prst="diamond">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0" name="Diamond 69">
              <a:extLst>
                <a:ext uri="{FF2B5EF4-FFF2-40B4-BE49-F238E27FC236}">
                  <a16:creationId xmlns:a16="http://schemas.microsoft.com/office/drawing/2014/main" id="{06952AA3-DE61-1B01-4619-76F109B2F9CD}"/>
                </a:ext>
              </a:extLst>
            </p:cNvPr>
            <p:cNvSpPr/>
            <p:nvPr/>
          </p:nvSpPr>
          <p:spPr>
            <a:xfrm>
              <a:off x="10926815" y="6305471"/>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1" name="Diamond 70">
              <a:extLst>
                <a:ext uri="{FF2B5EF4-FFF2-40B4-BE49-F238E27FC236}">
                  <a16:creationId xmlns:a16="http://schemas.microsoft.com/office/drawing/2014/main" id="{03B7CDC9-1D44-84D0-AA08-201CA7E74780}"/>
                </a:ext>
              </a:extLst>
            </p:cNvPr>
            <p:cNvSpPr/>
            <p:nvPr/>
          </p:nvSpPr>
          <p:spPr>
            <a:xfrm>
              <a:off x="7412567" y="6305471"/>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2" name="Diamond 71">
              <a:extLst>
                <a:ext uri="{FF2B5EF4-FFF2-40B4-BE49-F238E27FC236}">
                  <a16:creationId xmlns:a16="http://schemas.microsoft.com/office/drawing/2014/main" id="{E986F2BA-0DE3-9ACA-19CF-22F2AD438745}"/>
                </a:ext>
              </a:extLst>
            </p:cNvPr>
            <p:cNvSpPr/>
            <p:nvPr/>
          </p:nvSpPr>
          <p:spPr>
            <a:xfrm>
              <a:off x="10988805" y="3032030"/>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73" name="Diamond 72">
              <a:extLst>
                <a:ext uri="{FF2B5EF4-FFF2-40B4-BE49-F238E27FC236}">
                  <a16:creationId xmlns:a16="http://schemas.microsoft.com/office/drawing/2014/main" id="{FB548136-80FA-27B9-09FB-EED4EDB80CCA}"/>
                </a:ext>
              </a:extLst>
            </p:cNvPr>
            <p:cNvSpPr/>
            <p:nvPr/>
          </p:nvSpPr>
          <p:spPr>
            <a:xfrm>
              <a:off x="7474557" y="3032030"/>
              <a:ext cx="218941" cy="218530"/>
            </a:xfrm>
            <a:prstGeom prst="diamond">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cxnSp>
          <p:nvCxnSpPr>
            <p:cNvPr id="75" name="Straight Arrow Connector 74">
              <a:extLst>
                <a:ext uri="{FF2B5EF4-FFF2-40B4-BE49-F238E27FC236}">
                  <a16:creationId xmlns:a16="http://schemas.microsoft.com/office/drawing/2014/main" id="{6922151D-F19C-268A-1442-48F4B0E9D3BA}"/>
                </a:ext>
              </a:extLst>
            </p:cNvPr>
            <p:cNvCxnSpPr>
              <a:cxnSpLocks/>
            </p:cNvCxnSpPr>
            <p:nvPr/>
          </p:nvCxnSpPr>
          <p:spPr>
            <a:xfrm flipV="1">
              <a:off x="10339944" y="3185316"/>
              <a:ext cx="586871" cy="58218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41A12C6-3C0F-D308-800E-1D4404AF8210}"/>
                </a:ext>
              </a:extLst>
            </p:cNvPr>
            <p:cNvCxnSpPr>
              <a:cxnSpLocks/>
            </p:cNvCxnSpPr>
            <p:nvPr/>
          </p:nvCxnSpPr>
          <p:spPr>
            <a:xfrm flipH="1">
              <a:off x="7652953" y="5699535"/>
              <a:ext cx="627036" cy="63465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6661A693-9AD8-1A0D-63E8-66369A14B960}"/>
              </a:ext>
            </a:extLst>
          </p:cNvPr>
          <p:cNvSpPr txBox="1"/>
          <p:nvPr/>
        </p:nvSpPr>
        <p:spPr>
          <a:xfrm>
            <a:off x="3379724" y="6008652"/>
            <a:ext cx="379416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This one and the upper right corner are at least in the path if we extend the best line, the other orange outliers are VERY different than the all other points</a:t>
            </a:r>
          </a:p>
        </p:txBody>
      </p:sp>
    </p:spTree>
    <p:extLst>
      <p:ext uri="{BB962C8B-B14F-4D97-AF65-F5344CB8AC3E}">
        <p14:creationId xmlns:p14="http://schemas.microsoft.com/office/powerpoint/2010/main" val="1357478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Interpreting Scatterplots</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Interpret the following scatterplots by discussing their Form, Direction, Strength and Outliers </a:t>
            </a:r>
          </a:p>
        </p:txBody>
      </p:sp>
      <p:grpSp>
        <p:nvGrpSpPr>
          <p:cNvPr id="14" name="Group 13">
            <a:extLst>
              <a:ext uri="{FF2B5EF4-FFF2-40B4-BE49-F238E27FC236}">
                <a16:creationId xmlns:a16="http://schemas.microsoft.com/office/drawing/2014/main" id="{FD04AD56-FB70-0AF5-B127-1FCE0E49258E}"/>
              </a:ext>
            </a:extLst>
          </p:cNvPr>
          <p:cNvGrpSpPr/>
          <p:nvPr/>
        </p:nvGrpSpPr>
        <p:grpSpPr>
          <a:xfrm>
            <a:off x="250563" y="1560268"/>
            <a:ext cx="4370494" cy="4846821"/>
            <a:chOff x="250563" y="1560268"/>
            <a:chExt cx="4370494" cy="4846821"/>
          </a:xfrm>
        </p:grpSpPr>
        <p:grpSp>
          <p:nvGrpSpPr>
            <p:cNvPr id="8" name="Group 7">
              <a:extLst>
                <a:ext uri="{FF2B5EF4-FFF2-40B4-BE49-F238E27FC236}">
                  <a16:creationId xmlns:a16="http://schemas.microsoft.com/office/drawing/2014/main" id="{361979F9-E4E7-B6FB-2C7B-9CF958B74A50}"/>
                </a:ext>
              </a:extLst>
            </p:cNvPr>
            <p:cNvGrpSpPr/>
            <p:nvPr/>
          </p:nvGrpSpPr>
          <p:grpSpPr>
            <a:xfrm>
              <a:off x="873369" y="1560268"/>
              <a:ext cx="3747688" cy="4846821"/>
              <a:chOff x="826477" y="1385277"/>
              <a:chExt cx="3747688" cy="4846821"/>
            </a:xfrm>
          </p:grpSpPr>
          <p:pic>
            <p:nvPicPr>
              <p:cNvPr id="4" name="Picture 3">
                <a:extLst>
                  <a:ext uri="{FF2B5EF4-FFF2-40B4-BE49-F238E27FC236}">
                    <a16:creationId xmlns:a16="http://schemas.microsoft.com/office/drawing/2014/main" id="{D93DED17-0977-241D-7D63-60FF99A3AAA0}"/>
                  </a:ext>
                </a:extLst>
              </p:cNvPr>
              <p:cNvPicPr>
                <a:picLocks noChangeAspect="1"/>
              </p:cNvPicPr>
              <p:nvPr/>
            </p:nvPicPr>
            <p:blipFill>
              <a:blip r:embed="rId2"/>
              <a:stretch>
                <a:fillRect/>
              </a:stretch>
            </p:blipFill>
            <p:spPr>
              <a:xfrm>
                <a:off x="826477" y="1385277"/>
                <a:ext cx="3382218" cy="2043723"/>
              </a:xfrm>
              <a:prstGeom prst="rect">
                <a:avLst/>
              </a:prstGeom>
            </p:spPr>
          </p:pic>
          <p:grpSp>
            <p:nvGrpSpPr>
              <p:cNvPr id="7" name="Group 6">
                <a:extLst>
                  <a:ext uri="{FF2B5EF4-FFF2-40B4-BE49-F238E27FC236}">
                    <a16:creationId xmlns:a16="http://schemas.microsoft.com/office/drawing/2014/main" id="{D6319F33-8859-7803-FD00-722F173FB21B}"/>
                  </a:ext>
                </a:extLst>
              </p:cNvPr>
              <p:cNvGrpSpPr/>
              <p:nvPr/>
            </p:nvGrpSpPr>
            <p:grpSpPr>
              <a:xfrm>
                <a:off x="826477" y="3496714"/>
                <a:ext cx="3747688" cy="2735384"/>
                <a:chOff x="2583473" y="3429000"/>
                <a:chExt cx="3747688" cy="2735384"/>
              </a:xfrm>
            </p:grpSpPr>
            <p:pic>
              <p:nvPicPr>
                <p:cNvPr id="5" name="Picture 4">
                  <a:extLst>
                    <a:ext uri="{FF2B5EF4-FFF2-40B4-BE49-F238E27FC236}">
                      <a16:creationId xmlns:a16="http://schemas.microsoft.com/office/drawing/2014/main" id="{51F04E16-B711-3A2D-D138-4F63FA3AFD82}"/>
                    </a:ext>
                  </a:extLst>
                </p:cNvPr>
                <p:cNvPicPr>
                  <a:picLocks noChangeAspect="1"/>
                </p:cNvPicPr>
                <p:nvPr/>
              </p:nvPicPr>
              <p:blipFill>
                <a:blip r:embed="rId3"/>
                <a:stretch>
                  <a:fillRect/>
                </a:stretch>
              </p:blipFill>
              <p:spPr>
                <a:xfrm>
                  <a:off x="2583473" y="3429000"/>
                  <a:ext cx="3382218" cy="2485231"/>
                </a:xfrm>
                <a:prstGeom prst="rect">
                  <a:avLst/>
                </a:prstGeom>
              </p:spPr>
            </p:pic>
            <p:sp>
              <p:nvSpPr>
                <p:cNvPr id="6" name="TextBox 5">
                  <a:extLst>
                    <a:ext uri="{FF2B5EF4-FFF2-40B4-BE49-F238E27FC236}">
                      <a16:creationId xmlns:a16="http://schemas.microsoft.com/office/drawing/2014/main" id="{FF482F62-3354-DB59-A381-32937D8209A7}"/>
                    </a:ext>
                  </a:extLst>
                </p:cNvPr>
                <p:cNvSpPr txBox="1"/>
                <p:nvPr/>
              </p:nvSpPr>
              <p:spPr>
                <a:xfrm>
                  <a:off x="2719275" y="5964329"/>
                  <a:ext cx="3611886" cy="200055"/>
                </a:xfrm>
                <a:prstGeom prst="rect">
                  <a:avLst/>
                </a:prstGeom>
                <a:noFill/>
              </p:spPr>
              <p:txBody>
                <a:bodyPr wrap="none" rtlCol="0">
                  <a:spAutoFit/>
                </a:bodyPr>
                <a:lstStyle/>
                <a:p>
                  <a:r>
                    <a:rPr lang="en-US" sz="700" dirty="0"/>
                    <a:t>https://</a:t>
                  </a:r>
                  <a:r>
                    <a:rPr lang="en-US" sz="700" dirty="0" err="1"/>
                    <a:t>courses.lumenlearning.com</a:t>
                  </a:r>
                  <a:r>
                    <a:rPr lang="en-US" sz="700" dirty="0"/>
                    <a:t>/</a:t>
                  </a:r>
                  <a:r>
                    <a:rPr lang="en-US" sz="700" dirty="0" err="1"/>
                    <a:t>wmopen</a:t>
                  </a:r>
                  <a:r>
                    <a:rPr lang="en-US" sz="700" dirty="0"/>
                    <a:t>-concepts-statistics/chapter/scatterplots-3-of-5/</a:t>
                  </a:r>
                </a:p>
              </p:txBody>
            </p:sp>
          </p:grpSp>
        </p:grpSp>
        <p:sp>
          <p:nvSpPr>
            <p:cNvPr id="10" name="TextBox 9">
              <a:extLst>
                <a:ext uri="{FF2B5EF4-FFF2-40B4-BE49-F238E27FC236}">
                  <a16:creationId xmlns:a16="http://schemas.microsoft.com/office/drawing/2014/main" id="{B7FDAD1D-F21A-8203-7FEE-B72B8609A746}"/>
                </a:ext>
              </a:extLst>
            </p:cNvPr>
            <p:cNvSpPr txBox="1"/>
            <p:nvPr/>
          </p:nvSpPr>
          <p:spPr>
            <a:xfrm>
              <a:off x="256173" y="1699846"/>
              <a:ext cx="36580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3E642EC-CCB3-7291-9721-8894C0E3F3F2}"/>
                </a:ext>
              </a:extLst>
            </p:cNvPr>
            <p:cNvSpPr txBox="1"/>
            <p:nvPr/>
          </p:nvSpPr>
          <p:spPr>
            <a:xfrm>
              <a:off x="250563" y="3821723"/>
              <a:ext cx="37702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270215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33400" y="-197583"/>
            <a:ext cx="10515600" cy="1325563"/>
          </a:xfrm>
        </p:spPr>
        <p:txBody>
          <a:bodyPr/>
          <a:lstStyle/>
          <a:p>
            <a:r>
              <a:rPr lang="en-US" dirty="0"/>
              <a:t>LCQ: Interpreting Scatterplots</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33400" y="946394"/>
            <a:ext cx="10515600" cy="4351338"/>
          </a:xfrm>
        </p:spPr>
        <p:txBody>
          <a:bodyPr>
            <a:normAutofit/>
          </a:bodyPr>
          <a:lstStyle/>
          <a:p>
            <a:pPr marL="0" indent="0">
              <a:buNone/>
            </a:pPr>
            <a:r>
              <a:rPr lang="en-US" sz="1800" b="1" dirty="0"/>
              <a:t>Problem</a:t>
            </a:r>
            <a:r>
              <a:rPr lang="en-US" sz="1800" dirty="0"/>
              <a:t>: Interpret the following scatterplots by discussing their Form, Direction, Strength and Outliers </a:t>
            </a:r>
          </a:p>
        </p:txBody>
      </p:sp>
      <p:sp>
        <p:nvSpPr>
          <p:cNvPr id="9" name="TextBox 8">
            <a:extLst>
              <a:ext uri="{FF2B5EF4-FFF2-40B4-BE49-F238E27FC236}">
                <a16:creationId xmlns:a16="http://schemas.microsoft.com/office/drawing/2014/main" id="{9F3473F3-C74D-C88E-4165-61D4437AC852}"/>
              </a:ext>
            </a:extLst>
          </p:cNvPr>
          <p:cNvSpPr txBox="1"/>
          <p:nvPr/>
        </p:nvSpPr>
        <p:spPr>
          <a:xfrm>
            <a:off x="4506977" y="1707345"/>
            <a:ext cx="7680240" cy="3970318"/>
          </a:xfrm>
          <a:prstGeom prst="rect">
            <a:avLst/>
          </a:prstGeom>
          <a:noFill/>
        </p:spPr>
        <p:txBody>
          <a:bodyPr wrap="square" rtlCol="0">
            <a:spAutoFit/>
          </a:bodyPr>
          <a:lstStyle/>
          <a:p>
            <a:r>
              <a:rPr lang="en-US" sz="1400" i="1" dirty="0">
                <a:solidFill>
                  <a:srgbClr val="7030A0"/>
                </a:solidFill>
              </a:rPr>
              <a:t>All 4 pieces:</a:t>
            </a:r>
          </a:p>
          <a:p>
            <a:r>
              <a:rPr lang="en-US" sz="1400" i="1" dirty="0">
                <a:solidFill>
                  <a:srgbClr val="FF0000"/>
                </a:solidFill>
              </a:rPr>
              <a:t>Linear form, positive direction, moderate (strong?) strength, appears to be at least one outlier</a:t>
            </a:r>
          </a:p>
          <a:p>
            <a:endParaRPr lang="en-US" sz="1400" i="1" dirty="0"/>
          </a:p>
          <a:p>
            <a:r>
              <a:rPr lang="en-US" sz="1400" i="1" dirty="0">
                <a:solidFill>
                  <a:srgbClr val="7030A0"/>
                </a:solidFill>
              </a:rPr>
              <a:t>If we wanted to write this interpretation in a nice sentence with context, it could go like this:</a:t>
            </a:r>
          </a:p>
          <a:p>
            <a:r>
              <a:rPr lang="en-US" sz="1400" i="1" dirty="0">
                <a:solidFill>
                  <a:srgbClr val="FF0000"/>
                </a:solidFill>
              </a:rPr>
              <a:t>There is a positive, moderate strength, linear relationship between lean body mass and metabolic rate. There appears to be one outlier at ≈ (35, 1850)</a:t>
            </a: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endParaRPr lang="en-US" sz="1400" i="1" dirty="0">
              <a:solidFill>
                <a:srgbClr val="FF0000"/>
              </a:solidFill>
            </a:endParaRPr>
          </a:p>
          <a:p>
            <a:r>
              <a:rPr lang="en-US" sz="1400" i="1" dirty="0">
                <a:solidFill>
                  <a:srgbClr val="7030A0"/>
                </a:solidFill>
              </a:rPr>
              <a:t>All 4 pieces:</a:t>
            </a:r>
          </a:p>
          <a:p>
            <a:r>
              <a:rPr lang="en-US" sz="1400" i="1" dirty="0">
                <a:solidFill>
                  <a:srgbClr val="FF0000"/>
                </a:solidFill>
              </a:rPr>
              <a:t>Linear form, negative direction, moderate strength, and does not appear to be any outliers</a:t>
            </a:r>
          </a:p>
          <a:p>
            <a:endParaRPr lang="en-US" sz="1400" i="1" dirty="0"/>
          </a:p>
          <a:p>
            <a:r>
              <a:rPr lang="en-US" sz="1400" i="1" dirty="0">
                <a:solidFill>
                  <a:srgbClr val="7030A0"/>
                </a:solidFill>
              </a:rPr>
              <a:t>If we wanted to write this interpretation in a nice sentence with context, it could go like this:</a:t>
            </a:r>
          </a:p>
          <a:p>
            <a:r>
              <a:rPr lang="en-US" sz="1400" i="1" dirty="0">
                <a:solidFill>
                  <a:srgbClr val="FF0000"/>
                </a:solidFill>
              </a:rPr>
              <a:t>There is a negative, moderate strength, linear relationship between drivers age and max distance to read sign. There does not appear to be any outliers</a:t>
            </a:r>
          </a:p>
          <a:p>
            <a:endParaRPr lang="en-US" sz="1400" i="1" dirty="0">
              <a:solidFill>
                <a:srgbClr val="FF0000"/>
              </a:solidFill>
            </a:endParaRPr>
          </a:p>
        </p:txBody>
      </p:sp>
      <p:grpSp>
        <p:nvGrpSpPr>
          <p:cNvPr id="36" name="Group 35">
            <a:extLst>
              <a:ext uri="{FF2B5EF4-FFF2-40B4-BE49-F238E27FC236}">
                <a16:creationId xmlns:a16="http://schemas.microsoft.com/office/drawing/2014/main" id="{E4B56E0A-C56B-54F8-04C4-8823419710CE}"/>
              </a:ext>
            </a:extLst>
          </p:cNvPr>
          <p:cNvGrpSpPr/>
          <p:nvPr/>
        </p:nvGrpSpPr>
        <p:grpSpPr>
          <a:xfrm>
            <a:off x="136483" y="1634636"/>
            <a:ext cx="4370494" cy="4846821"/>
            <a:chOff x="250563" y="1560268"/>
            <a:chExt cx="4370494" cy="4846821"/>
          </a:xfrm>
        </p:grpSpPr>
        <p:grpSp>
          <p:nvGrpSpPr>
            <p:cNvPr id="35" name="Group 34">
              <a:extLst>
                <a:ext uri="{FF2B5EF4-FFF2-40B4-BE49-F238E27FC236}">
                  <a16:creationId xmlns:a16="http://schemas.microsoft.com/office/drawing/2014/main" id="{4F604C20-DEF7-AEE4-2480-171D6BC69CC0}"/>
                </a:ext>
              </a:extLst>
            </p:cNvPr>
            <p:cNvGrpSpPr/>
            <p:nvPr/>
          </p:nvGrpSpPr>
          <p:grpSpPr>
            <a:xfrm>
              <a:off x="250563" y="1560268"/>
              <a:ext cx="4370494" cy="4846821"/>
              <a:chOff x="250563" y="1560268"/>
              <a:chExt cx="4370494" cy="4846821"/>
            </a:xfrm>
          </p:grpSpPr>
          <p:grpSp>
            <p:nvGrpSpPr>
              <p:cNvPr id="34" name="Group 33">
                <a:extLst>
                  <a:ext uri="{FF2B5EF4-FFF2-40B4-BE49-F238E27FC236}">
                    <a16:creationId xmlns:a16="http://schemas.microsoft.com/office/drawing/2014/main" id="{67BA378F-5E3E-5D19-F122-FF69756DF360}"/>
                  </a:ext>
                </a:extLst>
              </p:cNvPr>
              <p:cNvGrpSpPr/>
              <p:nvPr/>
            </p:nvGrpSpPr>
            <p:grpSpPr>
              <a:xfrm>
                <a:off x="250563" y="1560268"/>
                <a:ext cx="4370494" cy="4846821"/>
                <a:chOff x="250563" y="1560268"/>
                <a:chExt cx="4370494" cy="4846821"/>
              </a:xfrm>
            </p:grpSpPr>
            <p:grpSp>
              <p:nvGrpSpPr>
                <p:cNvPr id="33" name="Group 32">
                  <a:extLst>
                    <a:ext uri="{FF2B5EF4-FFF2-40B4-BE49-F238E27FC236}">
                      <a16:creationId xmlns:a16="http://schemas.microsoft.com/office/drawing/2014/main" id="{216FB72A-CBDB-88F4-BE22-2311C1F2EC40}"/>
                    </a:ext>
                  </a:extLst>
                </p:cNvPr>
                <p:cNvGrpSpPr/>
                <p:nvPr/>
              </p:nvGrpSpPr>
              <p:grpSpPr>
                <a:xfrm>
                  <a:off x="250563" y="1560268"/>
                  <a:ext cx="4370494" cy="4846821"/>
                  <a:chOff x="250563" y="1560268"/>
                  <a:chExt cx="4370494" cy="4846821"/>
                </a:xfrm>
              </p:grpSpPr>
              <p:grpSp>
                <p:nvGrpSpPr>
                  <p:cNvPr id="14" name="Group 13">
                    <a:extLst>
                      <a:ext uri="{FF2B5EF4-FFF2-40B4-BE49-F238E27FC236}">
                        <a16:creationId xmlns:a16="http://schemas.microsoft.com/office/drawing/2014/main" id="{FD04AD56-FB70-0AF5-B127-1FCE0E49258E}"/>
                      </a:ext>
                    </a:extLst>
                  </p:cNvPr>
                  <p:cNvGrpSpPr/>
                  <p:nvPr/>
                </p:nvGrpSpPr>
                <p:grpSpPr>
                  <a:xfrm>
                    <a:off x="250563" y="1560268"/>
                    <a:ext cx="4370494" cy="4846821"/>
                    <a:chOff x="250563" y="1560268"/>
                    <a:chExt cx="4370494" cy="4846821"/>
                  </a:xfrm>
                </p:grpSpPr>
                <p:grpSp>
                  <p:nvGrpSpPr>
                    <p:cNvPr id="8" name="Group 7">
                      <a:extLst>
                        <a:ext uri="{FF2B5EF4-FFF2-40B4-BE49-F238E27FC236}">
                          <a16:creationId xmlns:a16="http://schemas.microsoft.com/office/drawing/2014/main" id="{361979F9-E4E7-B6FB-2C7B-9CF958B74A50}"/>
                        </a:ext>
                      </a:extLst>
                    </p:cNvPr>
                    <p:cNvGrpSpPr/>
                    <p:nvPr/>
                  </p:nvGrpSpPr>
                  <p:grpSpPr>
                    <a:xfrm>
                      <a:off x="873369" y="1560268"/>
                      <a:ext cx="3747688" cy="4846821"/>
                      <a:chOff x="826477" y="1385277"/>
                      <a:chExt cx="3747688" cy="4846821"/>
                    </a:xfrm>
                  </p:grpSpPr>
                  <p:pic>
                    <p:nvPicPr>
                      <p:cNvPr id="4" name="Picture 3">
                        <a:extLst>
                          <a:ext uri="{FF2B5EF4-FFF2-40B4-BE49-F238E27FC236}">
                            <a16:creationId xmlns:a16="http://schemas.microsoft.com/office/drawing/2014/main" id="{D93DED17-0977-241D-7D63-60FF99A3AAA0}"/>
                          </a:ext>
                        </a:extLst>
                      </p:cNvPr>
                      <p:cNvPicPr>
                        <a:picLocks noChangeAspect="1"/>
                      </p:cNvPicPr>
                      <p:nvPr/>
                    </p:nvPicPr>
                    <p:blipFill>
                      <a:blip r:embed="rId2"/>
                      <a:stretch>
                        <a:fillRect/>
                      </a:stretch>
                    </p:blipFill>
                    <p:spPr>
                      <a:xfrm>
                        <a:off x="826477" y="1385277"/>
                        <a:ext cx="3382218" cy="2043723"/>
                      </a:xfrm>
                      <a:prstGeom prst="rect">
                        <a:avLst/>
                      </a:prstGeom>
                    </p:spPr>
                  </p:pic>
                  <p:grpSp>
                    <p:nvGrpSpPr>
                      <p:cNvPr id="7" name="Group 6">
                        <a:extLst>
                          <a:ext uri="{FF2B5EF4-FFF2-40B4-BE49-F238E27FC236}">
                            <a16:creationId xmlns:a16="http://schemas.microsoft.com/office/drawing/2014/main" id="{D6319F33-8859-7803-FD00-722F173FB21B}"/>
                          </a:ext>
                        </a:extLst>
                      </p:cNvPr>
                      <p:cNvGrpSpPr/>
                      <p:nvPr/>
                    </p:nvGrpSpPr>
                    <p:grpSpPr>
                      <a:xfrm>
                        <a:off x="826477" y="3496714"/>
                        <a:ext cx="3747688" cy="2735384"/>
                        <a:chOff x="2583473" y="3429000"/>
                        <a:chExt cx="3747688" cy="2735384"/>
                      </a:xfrm>
                    </p:grpSpPr>
                    <p:pic>
                      <p:nvPicPr>
                        <p:cNvPr id="5" name="Picture 4">
                          <a:extLst>
                            <a:ext uri="{FF2B5EF4-FFF2-40B4-BE49-F238E27FC236}">
                              <a16:creationId xmlns:a16="http://schemas.microsoft.com/office/drawing/2014/main" id="{51F04E16-B711-3A2D-D138-4F63FA3AFD82}"/>
                            </a:ext>
                          </a:extLst>
                        </p:cNvPr>
                        <p:cNvPicPr>
                          <a:picLocks noChangeAspect="1"/>
                        </p:cNvPicPr>
                        <p:nvPr/>
                      </p:nvPicPr>
                      <p:blipFill>
                        <a:blip r:embed="rId3"/>
                        <a:stretch>
                          <a:fillRect/>
                        </a:stretch>
                      </p:blipFill>
                      <p:spPr>
                        <a:xfrm>
                          <a:off x="2583473" y="3429000"/>
                          <a:ext cx="3382218" cy="2485231"/>
                        </a:xfrm>
                        <a:prstGeom prst="rect">
                          <a:avLst/>
                        </a:prstGeom>
                      </p:spPr>
                    </p:pic>
                    <p:sp>
                      <p:nvSpPr>
                        <p:cNvPr id="6" name="TextBox 5">
                          <a:extLst>
                            <a:ext uri="{FF2B5EF4-FFF2-40B4-BE49-F238E27FC236}">
                              <a16:creationId xmlns:a16="http://schemas.microsoft.com/office/drawing/2014/main" id="{FF482F62-3354-DB59-A381-32937D8209A7}"/>
                            </a:ext>
                          </a:extLst>
                        </p:cNvPr>
                        <p:cNvSpPr txBox="1"/>
                        <p:nvPr/>
                      </p:nvSpPr>
                      <p:spPr>
                        <a:xfrm>
                          <a:off x="2719275" y="5964329"/>
                          <a:ext cx="3611886" cy="200055"/>
                        </a:xfrm>
                        <a:prstGeom prst="rect">
                          <a:avLst/>
                        </a:prstGeom>
                        <a:noFill/>
                      </p:spPr>
                      <p:txBody>
                        <a:bodyPr wrap="none" rtlCol="0">
                          <a:spAutoFit/>
                        </a:bodyPr>
                        <a:lstStyle/>
                        <a:p>
                          <a:r>
                            <a:rPr lang="en-US" sz="700" dirty="0"/>
                            <a:t>https://</a:t>
                          </a:r>
                          <a:r>
                            <a:rPr lang="en-US" sz="700" dirty="0" err="1"/>
                            <a:t>courses.lumenlearning.com</a:t>
                          </a:r>
                          <a:r>
                            <a:rPr lang="en-US" sz="700" dirty="0"/>
                            <a:t>/</a:t>
                          </a:r>
                          <a:r>
                            <a:rPr lang="en-US" sz="700" dirty="0" err="1"/>
                            <a:t>wmopen</a:t>
                          </a:r>
                          <a:r>
                            <a:rPr lang="en-US" sz="700" dirty="0"/>
                            <a:t>-concepts-statistics/chapter/scatterplots-3-of-5/</a:t>
                          </a:r>
                        </a:p>
                      </p:txBody>
                    </p:sp>
                  </p:grpSp>
                </p:grpSp>
                <p:sp>
                  <p:nvSpPr>
                    <p:cNvPr id="10" name="TextBox 9">
                      <a:extLst>
                        <a:ext uri="{FF2B5EF4-FFF2-40B4-BE49-F238E27FC236}">
                          <a16:creationId xmlns:a16="http://schemas.microsoft.com/office/drawing/2014/main" id="{B7FDAD1D-F21A-8203-7FEE-B72B8609A746}"/>
                        </a:ext>
                      </a:extLst>
                    </p:cNvPr>
                    <p:cNvSpPr txBox="1"/>
                    <p:nvPr/>
                  </p:nvSpPr>
                  <p:spPr>
                    <a:xfrm>
                      <a:off x="256173" y="1699846"/>
                      <a:ext cx="365806"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13E642EC-CCB3-7291-9721-8894C0E3F3F2}"/>
                        </a:ext>
                      </a:extLst>
                    </p:cNvPr>
                    <p:cNvSpPr txBox="1"/>
                    <p:nvPr/>
                  </p:nvSpPr>
                  <p:spPr>
                    <a:xfrm>
                      <a:off x="250563" y="3821723"/>
                      <a:ext cx="377026" cy="369332"/>
                    </a:xfrm>
                    <a:prstGeom prst="rect">
                      <a:avLst/>
                    </a:prstGeom>
                    <a:noFill/>
                  </p:spPr>
                  <p:txBody>
                    <a:bodyPr wrap="none" rtlCol="0">
                      <a:spAutoFit/>
                    </a:bodyPr>
                    <a:lstStyle/>
                    <a:p>
                      <a:r>
                        <a:rPr lang="en-US" dirty="0"/>
                        <a:t>b)</a:t>
                      </a:r>
                    </a:p>
                  </p:txBody>
                </p:sp>
              </p:gr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666497AB-6B9E-DF19-770A-ECD43E1DE543}"/>
                          </a:ext>
                        </a:extLst>
                      </p14:cNvPr>
                      <p14:cNvContentPartPr/>
                      <p14:nvPr/>
                    </p14:nvContentPartPr>
                    <p14:xfrm>
                      <a:off x="1600880" y="1681120"/>
                      <a:ext cx="2368440" cy="1399320"/>
                    </p14:xfrm>
                  </p:contentPart>
                </mc:Choice>
                <mc:Fallback xmlns="">
                  <p:pic>
                    <p:nvPicPr>
                      <p:cNvPr id="20" name="Ink 19">
                        <a:extLst>
                          <a:ext uri="{FF2B5EF4-FFF2-40B4-BE49-F238E27FC236}">
                            <a16:creationId xmlns:a16="http://schemas.microsoft.com/office/drawing/2014/main" id="{666497AB-6B9E-DF19-770A-ECD43E1DE543}"/>
                          </a:ext>
                        </a:extLst>
                      </p:cNvPr>
                      <p:cNvPicPr/>
                      <p:nvPr/>
                    </p:nvPicPr>
                    <p:blipFill>
                      <a:blip r:embed="rId5"/>
                      <a:stretch>
                        <a:fillRect/>
                      </a:stretch>
                    </p:blipFill>
                    <p:spPr>
                      <a:xfrm>
                        <a:off x="1592240" y="1672480"/>
                        <a:ext cx="2386080" cy="1416960"/>
                      </a:xfrm>
                      <a:prstGeom prst="rect">
                        <a:avLst/>
                      </a:prstGeom>
                    </p:spPr>
                  </p:pic>
                </mc:Fallback>
              </mc:AlternateContent>
            </p:grpSp>
            <p:grpSp>
              <p:nvGrpSpPr>
                <p:cNvPr id="32" name="Group 31">
                  <a:extLst>
                    <a:ext uri="{FF2B5EF4-FFF2-40B4-BE49-F238E27FC236}">
                      <a16:creationId xmlns:a16="http://schemas.microsoft.com/office/drawing/2014/main" id="{DD9996A1-F941-1B9E-9F2C-780C644541E1}"/>
                    </a:ext>
                  </a:extLst>
                </p:cNvPr>
                <p:cNvGrpSpPr/>
                <p:nvPr/>
              </p:nvGrpSpPr>
              <p:grpSpPr>
                <a:xfrm>
                  <a:off x="1669640" y="3912400"/>
                  <a:ext cx="2247480" cy="1623960"/>
                  <a:chOff x="1669640" y="3912400"/>
                  <a:chExt cx="2247480" cy="162396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BB885AA-9F10-5921-0220-BEDE41200625}"/>
                          </a:ext>
                        </a:extLst>
                      </p14:cNvPr>
                      <p14:cNvContentPartPr/>
                      <p14:nvPr/>
                    </p14:nvContentPartPr>
                    <p14:xfrm>
                      <a:off x="1669640" y="4010680"/>
                      <a:ext cx="2247480" cy="1415880"/>
                    </p14:xfrm>
                  </p:contentPart>
                </mc:Choice>
                <mc:Fallback xmlns="">
                  <p:pic>
                    <p:nvPicPr>
                      <p:cNvPr id="19" name="Ink 18">
                        <a:extLst>
                          <a:ext uri="{FF2B5EF4-FFF2-40B4-BE49-F238E27FC236}">
                            <a16:creationId xmlns:a16="http://schemas.microsoft.com/office/drawing/2014/main" id="{5BB885AA-9F10-5921-0220-BEDE41200625}"/>
                          </a:ext>
                        </a:extLst>
                      </p:cNvPr>
                      <p:cNvPicPr/>
                      <p:nvPr/>
                    </p:nvPicPr>
                    <p:blipFill>
                      <a:blip r:embed="rId7"/>
                      <a:stretch>
                        <a:fillRect/>
                      </a:stretch>
                    </p:blipFill>
                    <p:spPr>
                      <a:xfrm>
                        <a:off x="1661000" y="4002040"/>
                        <a:ext cx="226512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5E7E291C-5584-3773-08ED-5F1C2EB91A41}"/>
                          </a:ext>
                        </a:extLst>
                      </p14:cNvPr>
                      <p14:cNvContentPartPr/>
                      <p14:nvPr/>
                    </p14:nvContentPartPr>
                    <p14:xfrm>
                      <a:off x="1694120" y="3912400"/>
                      <a:ext cx="2211480" cy="1623960"/>
                    </p14:xfrm>
                  </p:contentPart>
                </mc:Choice>
                <mc:Fallback xmlns="">
                  <p:pic>
                    <p:nvPicPr>
                      <p:cNvPr id="25" name="Ink 24">
                        <a:extLst>
                          <a:ext uri="{FF2B5EF4-FFF2-40B4-BE49-F238E27FC236}">
                            <a16:creationId xmlns:a16="http://schemas.microsoft.com/office/drawing/2014/main" id="{5E7E291C-5584-3773-08ED-5F1C2EB91A41}"/>
                          </a:ext>
                        </a:extLst>
                      </p:cNvPr>
                      <p:cNvPicPr/>
                      <p:nvPr/>
                    </p:nvPicPr>
                    <p:blipFill>
                      <a:blip r:embed="rId9"/>
                      <a:stretch>
                        <a:fillRect/>
                      </a:stretch>
                    </p:blipFill>
                    <p:spPr>
                      <a:xfrm>
                        <a:off x="1685480" y="3903400"/>
                        <a:ext cx="2229120" cy="1641600"/>
                      </a:xfrm>
                      <a:prstGeom prst="rect">
                        <a:avLst/>
                      </a:prstGeom>
                    </p:spPr>
                  </p:pic>
                </mc:Fallback>
              </mc:AlternateContent>
              <p:grpSp>
                <p:nvGrpSpPr>
                  <p:cNvPr id="28" name="Group 27">
                    <a:extLst>
                      <a:ext uri="{FF2B5EF4-FFF2-40B4-BE49-F238E27FC236}">
                        <a16:creationId xmlns:a16="http://schemas.microsoft.com/office/drawing/2014/main" id="{AE36578D-7F61-9686-6CBB-C183A3811672}"/>
                      </a:ext>
                    </a:extLst>
                  </p:cNvPr>
                  <p:cNvGrpSpPr/>
                  <p:nvPr/>
                </p:nvGrpSpPr>
                <p:grpSpPr>
                  <a:xfrm>
                    <a:off x="2443280" y="4252240"/>
                    <a:ext cx="583200" cy="862200"/>
                    <a:chOff x="2443280" y="4252240"/>
                    <a:chExt cx="583200" cy="862200"/>
                  </a:xfrm>
                </p:grpSpPr>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5D232C3F-A684-8467-ED59-AA56FFD3B47D}"/>
                            </a:ext>
                          </a:extLst>
                        </p14:cNvPr>
                        <p14:cNvContentPartPr/>
                        <p14:nvPr/>
                      </p14:nvContentPartPr>
                      <p14:xfrm>
                        <a:off x="2443280" y="4286800"/>
                        <a:ext cx="546480" cy="827640"/>
                      </p14:xfrm>
                    </p:contentPart>
                  </mc:Choice>
                  <mc:Fallback xmlns="">
                    <p:pic>
                      <p:nvPicPr>
                        <p:cNvPr id="26" name="Ink 25">
                          <a:extLst>
                            <a:ext uri="{FF2B5EF4-FFF2-40B4-BE49-F238E27FC236}">
                              <a16:creationId xmlns:a16="http://schemas.microsoft.com/office/drawing/2014/main" id="{5D232C3F-A684-8467-ED59-AA56FFD3B47D}"/>
                            </a:ext>
                          </a:extLst>
                        </p:cNvPr>
                        <p:cNvPicPr/>
                        <p:nvPr/>
                      </p:nvPicPr>
                      <p:blipFill>
                        <a:blip r:embed="rId11"/>
                        <a:stretch>
                          <a:fillRect/>
                        </a:stretch>
                      </p:blipFill>
                      <p:spPr>
                        <a:xfrm>
                          <a:off x="2434640" y="4278160"/>
                          <a:ext cx="564120" cy="845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94679ACA-CF59-6024-6C18-8067D1E3FEFA}"/>
                            </a:ext>
                          </a:extLst>
                        </p14:cNvPr>
                        <p14:cNvContentPartPr/>
                        <p14:nvPr/>
                      </p14:nvContentPartPr>
                      <p14:xfrm>
                        <a:off x="2887160" y="4252240"/>
                        <a:ext cx="139320" cy="129600"/>
                      </p14:xfrm>
                    </p:contentPart>
                  </mc:Choice>
                  <mc:Fallback xmlns="">
                    <p:pic>
                      <p:nvPicPr>
                        <p:cNvPr id="27" name="Ink 26">
                          <a:extLst>
                            <a:ext uri="{FF2B5EF4-FFF2-40B4-BE49-F238E27FC236}">
                              <a16:creationId xmlns:a16="http://schemas.microsoft.com/office/drawing/2014/main" id="{94679ACA-CF59-6024-6C18-8067D1E3FEFA}"/>
                            </a:ext>
                          </a:extLst>
                        </p:cNvPr>
                        <p:cNvPicPr/>
                        <p:nvPr/>
                      </p:nvPicPr>
                      <p:blipFill>
                        <a:blip r:embed="rId13"/>
                        <a:stretch>
                          <a:fillRect/>
                        </a:stretch>
                      </p:blipFill>
                      <p:spPr>
                        <a:xfrm>
                          <a:off x="2878160" y="4243600"/>
                          <a:ext cx="156960" cy="147240"/>
                        </a:xfrm>
                        <a:prstGeom prst="rect">
                          <a:avLst/>
                        </a:prstGeom>
                      </p:spPr>
                    </p:pic>
                  </mc:Fallback>
                </mc:AlternateContent>
              </p:grpSp>
            </p:grpSp>
          </p:grpSp>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A59F472-CDFA-71B8-6EE9-3AB122191C0A}"/>
                      </a:ext>
                    </a:extLst>
                  </p14:cNvPr>
                  <p14:cNvContentPartPr/>
                  <p14:nvPr/>
                </p14:nvContentPartPr>
                <p14:xfrm>
                  <a:off x="1508000" y="1870120"/>
                  <a:ext cx="2297880" cy="1182240"/>
                </p14:xfrm>
              </p:contentPart>
            </mc:Choice>
            <mc:Fallback xmlns="">
              <p:pic>
                <p:nvPicPr>
                  <p:cNvPr id="13" name="Ink 12">
                    <a:extLst>
                      <a:ext uri="{FF2B5EF4-FFF2-40B4-BE49-F238E27FC236}">
                        <a16:creationId xmlns:a16="http://schemas.microsoft.com/office/drawing/2014/main" id="{5A59F472-CDFA-71B8-6EE9-3AB122191C0A}"/>
                      </a:ext>
                    </a:extLst>
                  </p:cNvPr>
                  <p:cNvPicPr/>
                  <p:nvPr/>
                </p:nvPicPr>
                <p:blipFill>
                  <a:blip r:embed="rId15"/>
                  <a:stretch>
                    <a:fillRect/>
                  </a:stretch>
                </p:blipFill>
                <p:spPr>
                  <a:xfrm>
                    <a:off x="1499000" y="1861480"/>
                    <a:ext cx="2315520" cy="1199880"/>
                  </a:xfrm>
                  <a:prstGeom prst="rect">
                    <a:avLst/>
                  </a:prstGeom>
                </p:spPr>
              </p:pic>
            </mc:Fallback>
          </mc:AlternateContent>
        </p:grpSp>
        <p:grpSp>
          <p:nvGrpSpPr>
            <p:cNvPr id="23" name="Group 22">
              <a:extLst>
                <a:ext uri="{FF2B5EF4-FFF2-40B4-BE49-F238E27FC236}">
                  <a16:creationId xmlns:a16="http://schemas.microsoft.com/office/drawing/2014/main" id="{E8051487-D7E9-2B42-1675-D38DF7A3669B}"/>
                </a:ext>
              </a:extLst>
            </p:cNvPr>
            <p:cNvGrpSpPr/>
            <p:nvPr/>
          </p:nvGrpSpPr>
          <p:grpSpPr>
            <a:xfrm>
              <a:off x="2557400" y="2034280"/>
              <a:ext cx="496800" cy="743760"/>
              <a:chOff x="2557400" y="2034280"/>
              <a:chExt cx="496800" cy="743760"/>
            </a:xfrm>
          </p:grpSpPr>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CDE3C23F-D8AB-2731-11A4-E7289F43DE77}"/>
                      </a:ext>
                    </a:extLst>
                  </p14:cNvPr>
                  <p14:cNvContentPartPr/>
                  <p14:nvPr/>
                </p14:nvContentPartPr>
                <p14:xfrm>
                  <a:off x="2592680" y="2034280"/>
                  <a:ext cx="461520" cy="743760"/>
                </p14:xfrm>
              </p:contentPart>
            </mc:Choice>
            <mc:Fallback xmlns="">
              <p:pic>
                <p:nvPicPr>
                  <p:cNvPr id="21" name="Ink 20">
                    <a:extLst>
                      <a:ext uri="{FF2B5EF4-FFF2-40B4-BE49-F238E27FC236}">
                        <a16:creationId xmlns:a16="http://schemas.microsoft.com/office/drawing/2014/main" id="{CDE3C23F-D8AB-2731-11A4-E7289F43DE77}"/>
                      </a:ext>
                    </a:extLst>
                  </p:cNvPr>
                  <p:cNvPicPr/>
                  <p:nvPr/>
                </p:nvPicPr>
                <p:blipFill>
                  <a:blip r:embed="rId17"/>
                  <a:stretch>
                    <a:fillRect/>
                  </a:stretch>
                </p:blipFill>
                <p:spPr>
                  <a:xfrm>
                    <a:off x="2584040" y="2025280"/>
                    <a:ext cx="47916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8C46B697-0CA1-D253-900F-4970942CF4C9}"/>
                      </a:ext>
                    </a:extLst>
                  </p14:cNvPr>
                  <p14:cNvContentPartPr/>
                  <p14:nvPr/>
                </p14:nvContentPartPr>
                <p14:xfrm>
                  <a:off x="2557400" y="2040400"/>
                  <a:ext cx="235440" cy="206280"/>
                </p14:xfrm>
              </p:contentPart>
            </mc:Choice>
            <mc:Fallback xmlns="">
              <p:pic>
                <p:nvPicPr>
                  <p:cNvPr id="22" name="Ink 21">
                    <a:extLst>
                      <a:ext uri="{FF2B5EF4-FFF2-40B4-BE49-F238E27FC236}">
                        <a16:creationId xmlns:a16="http://schemas.microsoft.com/office/drawing/2014/main" id="{8C46B697-0CA1-D253-900F-4970942CF4C9}"/>
                      </a:ext>
                    </a:extLst>
                  </p:cNvPr>
                  <p:cNvPicPr/>
                  <p:nvPr/>
                </p:nvPicPr>
                <p:blipFill>
                  <a:blip r:embed="rId19"/>
                  <a:stretch>
                    <a:fillRect/>
                  </a:stretch>
                </p:blipFill>
                <p:spPr>
                  <a:xfrm>
                    <a:off x="2548400" y="2031400"/>
                    <a:ext cx="25308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4347D307-FC06-7050-99A4-42486B3DCA9E}"/>
                    </a:ext>
                  </a:extLst>
                </p14:cNvPr>
                <p14:cNvContentPartPr/>
                <p14:nvPr/>
              </p14:nvContentPartPr>
              <p14:xfrm>
                <a:off x="1622120" y="1750240"/>
                <a:ext cx="236880" cy="275760"/>
              </p14:xfrm>
            </p:contentPart>
          </mc:Choice>
          <mc:Fallback xmlns="">
            <p:pic>
              <p:nvPicPr>
                <p:cNvPr id="30" name="Ink 29">
                  <a:extLst>
                    <a:ext uri="{FF2B5EF4-FFF2-40B4-BE49-F238E27FC236}">
                      <a16:creationId xmlns:a16="http://schemas.microsoft.com/office/drawing/2014/main" id="{4347D307-FC06-7050-99A4-42486B3DCA9E}"/>
                    </a:ext>
                  </a:extLst>
                </p:cNvPr>
                <p:cNvPicPr/>
                <p:nvPr/>
              </p:nvPicPr>
              <p:blipFill>
                <a:blip r:embed="rId21"/>
                <a:stretch>
                  <a:fillRect/>
                </a:stretch>
              </p:blipFill>
              <p:spPr>
                <a:xfrm>
                  <a:off x="1613480" y="1741240"/>
                  <a:ext cx="254520" cy="293400"/>
                </a:xfrm>
                <a:prstGeom prst="rect">
                  <a:avLst/>
                </a:prstGeom>
              </p:spPr>
            </p:pic>
          </mc:Fallback>
        </mc:AlternateContent>
      </p:grpSp>
    </p:spTree>
    <p:extLst>
      <p:ext uri="{BB962C8B-B14F-4D97-AF65-F5344CB8AC3E}">
        <p14:creationId xmlns:p14="http://schemas.microsoft.com/office/powerpoint/2010/main" val="201174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dirty="0"/>
              <a:t>Unit 9 - Outline </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a:xfrm>
            <a:off x="838200" y="1485656"/>
            <a:ext cx="10515600" cy="4351338"/>
          </a:xfrm>
        </p:spPr>
        <p:txBody>
          <a:bodyPr>
            <a:noAutofit/>
          </a:bodyPr>
          <a:lstStyle/>
          <a:p>
            <a:pPr marL="0" indent="0">
              <a:buNone/>
            </a:pPr>
            <a:r>
              <a:rPr lang="en-US" sz="1600" u="sng" dirty="0"/>
              <a:t>Correlation and Regression</a:t>
            </a:r>
          </a:p>
          <a:p>
            <a:endParaRPr lang="en-US" sz="1600" dirty="0"/>
          </a:p>
          <a:p>
            <a:pPr>
              <a:spcBef>
                <a:spcPts val="0"/>
              </a:spcBef>
            </a:pPr>
            <a:r>
              <a:rPr lang="en-US" sz="1600" dirty="0">
                <a:latin typeface="Calibri" panose="020F0502020204030204" pitchFamily="34" charset="0"/>
                <a:ea typeface="Calibri" panose="020F0502020204030204" pitchFamily="34" charset="0"/>
                <a:cs typeface="Times New Roman" panose="02020603050405020304" pitchFamily="18" charset="0"/>
              </a:rPr>
              <a:t>Intro</a:t>
            </a:r>
          </a:p>
          <a:p>
            <a:pPr>
              <a:spcBef>
                <a:spcPts val="0"/>
              </a:spcBef>
            </a:pPr>
            <a:r>
              <a:rPr lang="en-US" sz="1600" dirty="0">
                <a:latin typeface="Calibri" panose="020F0502020204030204" pitchFamily="34" charset="0"/>
                <a:ea typeface="Calibri" panose="020F0502020204030204" pitchFamily="34" charset="0"/>
                <a:cs typeface="Times New Roman" panose="02020603050405020304" pitchFamily="18" charset="0"/>
              </a:rPr>
              <a:t>Scatterplots</a:t>
            </a:r>
          </a:p>
          <a:p>
            <a:pPr>
              <a:spcBef>
                <a:spcPts val="0"/>
              </a:spcBef>
            </a:pPr>
            <a:r>
              <a:rPr lang="en-US" sz="1600" dirty="0">
                <a:latin typeface="Calibri" panose="020F0502020204030204" pitchFamily="34" charset="0"/>
                <a:ea typeface="Calibri" panose="020F0502020204030204" pitchFamily="34" charset="0"/>
                <a:cs typeface="Times New Roman" panose="02020603050405020304" pitchFamily="18" charset="0"/>
              </a:rPr>
              <a:t>Correlation</a:t>
            </a:r>
            <a:endParaRPr lang="en-US" sz="1600" u="sng" dirty="0"/>
          </a:p>
          <a:p>
            <a:pPr>
              <a:spcBef>
                <a:spcPts val="0"/>
              </a:spcBef>
            </a:pPr>
            <a:r>
              <a:rPr lang="en-US" sz="1600" dirty="0"/>
              <a:t>Regression Line</a:t>
            </a:r>
          </a:p>
          <a:p>
            <a:pPr>
              <a:spcBef>
                <a:spcPts val="0"/>
              </a:spcBef>
            </a:pPr>
            <a:r>
              <a:rPr lang="en-US" sz="1600" dirty="0"/>
              <a:t>Predictions</a:t>
            </a:r>
          </a:p>
          <a:p>
            <a:pPr>
              <a:spcBef>
                <a:spcPts val="0"/>
              </a:spcBef>
            </a:pPr>
            <a:r>
              <a:rPr lang="en-US" sz="1600" dirty="0"/>
              <a:t>Evaluating Predictions</a:t>
            </a:r>
          </a:p>
          <a:p>
            <a:pPr>
              <a:spcBef>
                <a:spcPts val="0"/>
              </a:spcBef>
            </a:pPr>
            <a:endParaRPr lang="en-US" sz="1600" dirty="0"/>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5D47D-9D9D-FA12-F9F3-B5AECA5E5F3E}"/>
              </a:ext>
            </a:extLst>
          </p:cNvPr>
          <p:cNvSpPr>
            <a:spLocks noGrp="1"/>
          </p:cNvSpPr>
          <p:nvPr>
            <p:ph type="title"/>
          </p:nvPr>
        </p:nvSpPr>
        <p:spPr>
          <a:xfrm>
            <a:off x="8645297" y="-223793"/>
            <a:ext cx="10515600" cy="1325563"/>
          </a:xfrm>
        </p:spPr>
        <p:txBody>
          <a:bodyPr/>
          <a:lstStyle/>
          <a:p>
            <a:r>
              <a:rPr lang="en-US" dirty="0"/>
              <a:t>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3FE9E1-BF3D-3CC9-B545-0C55334F46A6}"/>
                  </a:ext>
                </a:extLst>
              </p:cNvPr>
              <p:cNvSpPr>
                <a:spLocks noGrp="1"/>
              </p:cNvSpPr>
              <p:nvPr>
                <p:ph idx="1"/>
              </p:nvPr>
            </p:nvSpPr>
            <p:spPr>
              <a:xfrm>
                <a:off x="219807" y="235374"/>
                <a:ext cx="11752385" cy="5477853"/>
              </a:xfrm>
            </p:spPr>
            <p:txBody>
              <a:bodyPr>
                <a:noAutofit/>
              </a:bodyPr>
              <a:lstStyle/>
              <a:p>
                <a:r>
                  <a:rPr lang="en-US" sz="1200" dirty="0"/>
                  <a:t>We just learned how to summarize the key features of a scatterplot, but they were fairly subjective</a:t>
                </a:r>
              </a:p>
              <a:p>
                <a:r>
                  <a:rPr lang="en-US" sz="1200" dirty="0"/>
                  <a:t>To get a more accurate representation, we need to quantify our description of the relationship between X and Y</a:t>
                </a:r>
              </a:p>
              <a:p>
                <a:pPr marL="0" indent="0">
                  <a:buNone/>
                </a:pPr>
                <a:endParaRPr lang="en-US" sz="1200" dirty="0"/>
              </a:p>
              <a:p>
                <a:pPr marL="0" indent="0">
                  <a:buNone/>
                </a:pPr>
                <a:r>
                  <a:rPr lang="en-US" sz="1200" u="sng" dirty="0"/>
                  <a:t>Correlation</a:t>
                </a:r>
              </a:p>
              <a:p>
                <a:r>
                  <a:rPr lang="en-US" sz="1200" dirty="0"/>
                  <a:t>The </a:t>
                </a:r>
                <a:r>
                  <a:rPr lang="en-US" sz="1200" b="1" dirty="0"/>
                  <a:t>correlation (</a:t>
                </a:r>
                <a:r>
                  <a:rPr lang="en-US" sz="1200" b="1" i="1" dirty="0"/>
                  <a:t>r</a:t>
                </a:r>
                <a:r>
                  <a:rPr lang="en-US" sz="1200" b="1" dirty="0"/>
                  <a:t>) </a:t>
                </a:r>
                <a:r>
                  <a:rPr lang="en-US" sz="1200" dirty="0"/>
                  <a:t>is an index that expresses the </a:t>
                </a:r>
                <a:r>
                  <a:rPr lang="en-US" sz="1200" u="sng" dirty="0"/>
                  <a:t>direction</a:t>
                </a:r>
                <a:r>
                  <a:rPr lang="en-US" sz="1200" dirty="0"/>
                  <a:t> and </a:t>
                </a:r>
                <a:r>
                  <a:rPr lang="en-US" sz="1200" u="sng" dirty="0"/>
                  <a:t>strength</a:t>
                </a:r>
                <a:r>
                  <a:rPr lang="en-US" sz="1200" dirty="0"/>
                  <a:t> of the relationship</a:t>
                </a:r>
              </a:p>
              <a:p>
                <a:pPr lvl="1"/>
                <a:r>
                  <a:rPr lang="en-US" sz="1200" dirty="0"/>
                  <a:t>It combines both of these aspects into a single number measure</a:t>
                </a:r>
              </a:p>
              <a:p>
                <a:pPr lvl="1"/>
                <a:r>
                  <a:rPr lang="en-US" sz="1200" dirty="0"/>
                  <a:t>Often referred to as the correlation coefficient (or Pearson’s correlation)</a:t>
                </a:r>
              </a:p>
              <a:p>
                <a:r>
                  <a:rPr lang="en-US" sz="1200" dirty="0"/>
                  <a:t>It’s scale goes from -1 </a:t>
                </a:r>
                <a:r>
                  <a:rPr lang="en-US" sz="1200" u="sng" dirty="0"/>
                  <a:t>to</a:t>
                </a:r>
                <a:r>
                  <a:rPr lang="en-US" sz="1200" dirty="0"/>
                  <a:t> 1   →    </a:t>
                </a:r>
                <a14:m>
                  <m:oMath xmlns:m="http://schemas.openxmlformats.org/officeDocument/2006/math">
                    <m:r>
                      <a:rPr lang="en-US" sz="1200" i="1">
                        <a:latin typeface="Cambria Math" panose="02040503050406030204" pitchFamily="18" charset="0"/>
                        <a:ea typeface="Cambria Math" panose="02040503050406030204" pitchFamily="18" charset="0"/>
                      </a:rPr>
                      <m:t>−1≤</m:t>
                    </m:r>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≤1</m:t>
                    </m:r>
                  </m:oMath>
                </a14:m>
                <a:endParaRPr lang="en-US" sz="1200" dirty="0"/>
              </a:p>
              <a:p>
                <a:endParaRPr lang="en-US" sz="1200" dirty="0"/>
              </a:p>
              <a:p>
                <a:pPr marL="0" indent="0">
                  <a:buNone/>
                </a:pPr>
                <a:r>
                  <a:rPr lang="en-US" sz="1200" u="sng" dirty="0"/>
                  <a:t>Interpreting the Correlation</a:t>
                </a:r>
              </a:p>
              <a:p>
                <a:r>
                  <a:rPr lang="en-US" sz="1200" dirty="0"/>
                  <a:t>The </a:t>
                </a:r>
                <a:r>
                  <a:rPr lang="en-US" sz="1200" u="sng" dirty="0"/>
                  <a:t>sign</a:t>
                </a:r>
                <a:r>
                  <a:rPr lang="en-US" sz="1200" dirty="0"/>
                  <a:t> of the correlation coefficient indicates the </a:t>
                </a:r>
                <a:r>
                  <a:rPr lang="en-US" sz="1200" u="sng" dirty="0"/>
                  <a:t>direction</a:t>
                </a:r>
                <a:r>
                  <a:rPr lang="en-US" sz="1200" dirty="0"/>
                  <a:t> of the association.</a:t>
                </a:r>
              </a:p>
              <a:p>
                <a:pPr lvl="1"/>
                <a:r>
                  <a:rPr lang="en-US" sz="1200" dirty="0"/>
                  <a:t>This will always be the </a:t>
                </a:r>
                <a:r>
                  <a:rPr lang="en-US" sz="1200" u="sng" dirty="0"/>
                  <a:t>same sign as the slope</a:t>
                </a:r>
              </a:p>
              <a:p>
                <a:r>
                  <a:rPr lang="en-US" sz="1200" dirty="0"/>
                  <a:t>The </a:t>
                </a:r>
                <a:r>
                  <a:rPr lang="en-US" sz="1200" u="sng" dirty="0"/>
                  <a:t>absolute value</a:t>
                </a:r>
                <a:r>
                  <a:rPr lang="en-US" sz="1200" dirty="0"/>
                  <a:t> of the correlation coefficient |r| indicates its </a:t>
                </a:r>
                <a:r>
                  <a:rPr lang="en-US" sz="1200" u="sng" dirty="0"/>
                  <a:t>strength</a:t>
                </a:r>
                <a:r>
                  <a:rPr lang="en-US" sz="1200" dirty="0"/>
                  <a:t>.</a:t>
                </a:r>
              </a:p>
              <a:p>
                <a:pPr marL="0" indent="0">
                  <a:buNone/>
                </a:pPr>
                <a:endParaRPr lang="en-US" sz="1200" dirty="0"/>
              </a:p>
              <a:p>
                <a:pPr marL="0" indent="0">
                  <a:buNone/>
                </a:pPr>
                <a:r>
                  <a:rPr lang="en-US" sz="1200" u="sng" dirty="0"/>
                  <a:t>Properties of Correlation</a:t>
                </a:r>
              </a:p>
              <a:p>
                <a:r>
                  <a:rPr lang="en-US" sz="1200" dirty="0"/>
                  <a:t>Both variables have to be </a:t>
                </a:r>
                <a:r>
                  <a:rPr lang="en-US" sz="1200" u="sng" dirty="0"/>
                  <a:t>quantitative</a:t>
                </a:r>
              </a:p>
              <a:p>
                <a:r>
                  <a:rPr lang="en-US" sz="1200" i="1" dirty="0"/>
                  <a:t>r </a:t>
                </a:r>
                <a:r>
                  <a:rPr lang="en-US" sz="1200" dirty="0"/>
                  <a:t>measures the strength of </a:t>
                </a:r>
                <a:r>
                  <a:rPr lang="en-US" sz="1200" u="sng" dirty="0"/>
                  <a:t>linear</a:t>
                </a:r>
                <a:r>
                  <a:rPr lang="en-US" sz="1200" dirty="0"/>
                  <a:t> relationships</a:t>
                </a:r>
              </a:p>
              <a:p>
                <a:r>
                  <a:rPr lang="en-US" sz="1200" i="1" dirty="0"/>
                  <a:t>r</a:t>
                </a:r>
                <a:r>
                  <a:rPr lang="en-US" sz="1200" dirty="0"/>
                  <a:t> has no units of measurement</a:t>
                </a:r>
              </a:p>
              <a:p>
                <a:r>
                  <a:rPr lang="en-US" sz="1200"/>
                  <a:t>Changing the </a:t>
                </a:r>
                <a:r>
                  <a:rPr lang="en-US" sz="1200" dirty="0"/>
                  <a:t>units of measurement for one or both variables will not change the value of </a:t>
                </a:r>
                <a:r>
                  <a:rPr lang="en-US" sz="1200" i="1" dirty="0"/>
                  <a:t>r</a:t>
                </a:r>
              </a:p>
              <a:p>
                <a:r>
                  <a:rPr lang="en-US" sz="1200" dirty="0"/>
                  <a:t>Correlation is the same regardless of which variable you label as X and Y</a:t>
                </a:r>
              </a:p>
              <a:p>
                <a:r>
                  <a:rPr lang="en-US" sz="1200" i="1" dirty="0"/>
                  <a:t>r</a:t>
                </a:r>
                <a:r>
                  <a:rPr lang="en-US" sz="1200" dirty="0"/>
                  <a:t> is </a:t>
                </a:r>
                <a:r>
                  <a:rPr lang="en-US" sz="1200" u="sng" dirty="0"/>
                  <a:t>strongly</a:t>
                </a:r>
                <a:r>
                  <a:rPr lang="en-US" sz="1200" dirty="0"/>
                  <a:t> affected by </a:t>
                </a:r>
                <a:r>
                  <a:rPr lang="en-US" sz="1200" u="sng" dirty="0"/>
                  <a:t>outliers</a:t>
                </a:r>
              </a:p>
              <a:p>
                <a:r>
                  <a:rPr lang="en-US" sz="1200" dirty="0"/>
                  <a:t>Does NOT imply a cause-and-effect relationship</a:t>
                </a:r>
              </a:p>
            </p:txBody>
          </p:sp>
        </mc:Choice>
        <mc:Fallback xmlns="">
          <p:sp>
            <p:nvSpPr>
              <p:cNvPr id="3" name="Content Placeholder 2">
                <a:extLst>
                  <a:ext uri="{FF2B5EF4-FFF2-40B4-BE49-F238E27FC236}">
                    <a16:creationId xmlns:a16="http://schemas.microsoft.com/office/drawing/2014/main" id="{923FE9E1-BF3D-3CC9-B545-0C55334F46A6}"/>
                  </a:ext>
                </a:extLst>
              </p:cNvPr>
              <p:cNvSpPr>
                <a:spLocks noGrp="1" noRot="1" noChangeAspect="1" noMove="1" noResize="1" noEditPoints="1" noAdjustHandles="1" noChangeArrowheads="1" noChangeShapeType="1" noTextEdit="1"/>
              </p:cNvSpPr>
              <p:nvPr>
                <p:ph idx="1"/>
              </p:nvPr>
            </p:nvSpPr>
            <p:spPr>
              <a:xfrm>
                <a:off x="219807" y="235374"/>
                <a:ext cx="11752385" cy="5477853"/>
              </a:xfrm>
              <a:blipFill>
                <a:blip r:embed="rId2"/>
                <a:stretch>
                  <a:fillRect t="-231" b="-1388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E3EA9B8-03E2-AC4C-4729-3F28ADD115B3}"/>
              </a:ext>
            </a:extLst>
          </p:cNvPr>
          <p:cNvPicPr>
            <a:picLocks noChangeAspect="1"/>
          </p:cNvPicPr>
          <p:nvPr/>
        </p:nvPicPr>
        <p:blipFill>
          <a:blip r:embed="rId3"/>
          <a:stretch>
            <a:fillRect/>
          </a:stretch>
        </p:blipFill>
        <p:spPr>
          <a:xfrm>
            <a:off x="6692672" y="3690420"/>
            <a:ext cx="3905250" cy="1120110"/>
          </a:xfrm>
          <a:prstGeom prst="rect">
            <a:avLst/>
          </a:prstGeom>
        </p:spPr>
      </p:pic>
      <p:grpSp>
        <p:nvGrpSpPr>
          <p:cNvPr id="7" name="Group 6">
            <a:extLst>
              <a:ext uri="{FF2B5EF4-FFF2-40B4-BE49-F238E27FC236}">
                <a16:creationId xmlns:a16="http://schemas.microsoft.com/office/drawing/2014/main" id="{8B190275-2A16-F58A-3CB1-8F2AA5986780}"/>
              </a:ext>
            </a:extLst>
          </p:cNvPr>
          <p:cNvGrpSpPr/>
          <p:nvPr/>
        </p:nvGrpSpPr>
        <p:grpSpPr>
          <a:xfrm>
            <a:off x="8645297" y="889115"/>
            <a:ext cx="3077781" cy="2085186"/>
            <a:chOff x="8191988" y="1543231"/>
            <a:chExt cx="3077781" cy="2085186"/>
          </a:xfrm>
        </p:grpSpPr>
        <p:pic>
          <p:nvPicPr>
            <p:cNvPr id="5" name="Picture 4">
              <a:extLst>
                <a:ext uri="{FF2B5EF4-FFF2-40B4-BE49-F238E27FC236}">
                  <a16:creationId xmlns:a16="http://schemas.microsoft.com/office/drawing/2014/main" id="{E7A2C686-1F18-B15F-9190-C920CB9166D7}"/>
                </a:ext>
              </a:extLst>
            </p:cNvPr>
            <p:cNvPicPr>
              <a:picLocks noChangeAspect="1"/>
            </p:cNvPicPr>
            <p:nvPr/>
          </p:nvPicPr>
          <p:blipFill>
            <a:blip r:embed="rId4"/>
            <a:stretch>
              <a:fillRect/>
            </a:stretch>
          </p:blipFill>
          <p:spPr>
            <a:xfrm>
              <a:off x="8191989" y="1689032"/>
              <a:ext cx="3077780" cy="1120110"/>
            </a:xfrm>
            <a:prstGeom prst="rect">
              <a:avLst/>
            </a:prstGeom>
          </p:spPr>
        </p:pic>
        <p:sp>
          <p:nvSpPr>
            <p:cNvPr id="6" name="TextBox 5">
              <a:extLst>
                <a:ext uri="{FF2B5EF4-FFF2-40B4-BE49-F238E27FC236}">
                  <a16:creationId xmlns:a16="http://schemas.microsoft.com/office/drawing/2014/main" id="{FB92C3B0-17E7-FA42-F3D0-7DFDA992D9A4}"/>
                </a:ext>
              </a:extLst>
            </p:cNvPr>
            <p:cNvSpPr txBox="1"/>
            <p:nvPr/>
          </p:nvSpPr>
          <p:spPr>
            <a:xfrm>
              <a:off x="8191988" y="1543231"/>
              <a:ext cx="3077780" cy="2085186"/>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Formula</a:t>
              </a:r>
            </a:p>
            <a:p>
              <a:endParaRPr lang="en-US" sz="1050" u="sng" dirty="0"/>
            </a:p>
            <a:p>
              <a:endParaRPr lang="en-US" sz="1050" u="sng" dirty="0"/>
            </a:p>
            <a:p>
              <a:endParaRPr lang="en-US" sz="1050" u="sng" dirty="0"/>
            </a:p>
            <a:p>
              <a:endParaRPr lang="en-US" sz="1050" u="sng" dirty="0"/>
            </a:p>
            <a:p>
              <a:endParaRPr lang="en-US" sz="1050" u="sng" dirty="0"/>
            </a:p>
            <a:p>
              <a:endParaRPr lang="en-US" sz="1050" u="sng" dirty="0"/>
            </a:p>
            <a:p>
              <a:endParaRPr lang="en-US" sz="1050" u="sng" dirty="0"/>
            </a:p>
            <a:p>
              <a:pPr marL="171450" indent="-171450">
                <a:buFont typeface="Arial" panose="020B0604020202020204" pitchFamily="34" charset="0"/>
                <a:buChar char="•"/>
              </a:pPr>
              <a:r>
                <a:rPr lang="en-US" sz="1050" dirty="0"/>
                <a:t>In words, we could describe this formula as an “average” of the product of the standardized values of the two variables.</a:t>
              </a:r>
            </a:p>
            <a:p>
              <a:pPr marL="171450" indent="-171450">
                <a:buFont typeface="Arial" panose="020B0604020202020204" pitchFamily="34" charset="0"/>
                <a:buChar char="•"/>
              </a:pPr>
              <a:r>
                <a:rPr lang="en-US" sz="1050" dirty="0"/>
                <a:t>Our calculator will do this for us!</a:t>
              </a:r>
            </a:p>
          </p:txBody>
        </p:sp>
      </p:grpSp>
      <p:pic>
        <p:nvPicPr>
          <p:cNvPr id="23" name="Picture 22">
            <a:extLst>
              <a:ext uri="{FF2B5EF4-FFF2-40B4-BE49-F238E27FC236}">
                <a16:creationId xmlns:a16="http://schemas.microsoft.com/office/drawing/2014/main" id="{13D2CB03-ABEA-470F-E70F-14514867352B}"/>
              </a:ext>
            </a:extLst>
          </p:cNvPr>
          <p:cNvPicPr>
            <a:picLocks noChangeAspect="1"/>
          </p:cNvPicPr>
          <p:nvPr/>
        </p:nvPicPr>
        <p:blipFill>
          <a:blip r:embed="rId5"/>
          <a:stretch>
            <a:fillRect/>
          </a:stretch>
        </p:blipFill>
        <p:spPr>
          <a:xfrm>
            <a:off x="7170616" y="4995428"/>
            <a:ext cx="3784600" cy="1727200"/>
          </a:xfrm>
          <a:prstGeom prst="rect">
            <a:avLst/>
          </a:prstGeom>
        </p:spPr>
      </p:pic>
    </p:spTree>
    <p:extLst>
      <p:ext uri="{BB962C8B-B14F-4D97-AF65-F5344CB8AC3E}">
        <p14:creationId xmlns:p14="http://schemas.microsoft.com/office/powerpoint/2010/main" val="103384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499D-BD93-F717-25BB-1E48EA0F4CDE}"/>
              </a:ext>
            </a:extLst>
          </p:cNvPr>
          <p:cNvSpPr>
            <a:spLocks noGrp="1"/>
          </p:cNvSpPr>
          <p:nvPr>
            <p:ph type="title"/>
          </p:nvPr>
        </p:nvSpPr>
        <p:spPr/>
        <p:txBody>
          <a:bodyPr/>
          <a:lstStyle/>
          <a:p>
            <a:r>
              <a:rPr lang="en-US" dirty="0"/>
              <a:t>Correlation Visually</a:t>
            </a:r>
          </a:p>
        </p:txBody>
      </p:sp>
      <p:pic>
        <p:nvPicPr>
          <p:cNvPr id="21" name="Picture 20">
            <a:extLst>
              <a:ext uri="{FF2B5EF4-FFF2-40B4-BE49-F238E27FC236}">
                <a16:creationId xmlns:a16="http://schemas.microsoft.com/office/drawing/2014/main" id="{C9F8E24F-6BB8-687F-C7DE-23CFA532C0A6}"/>
              </a:ext>
            </a:extLst>
          </p:cNvPr>
          <p:cNvPicPr>
            <a:picLocks noChangeAspect="1"/>
          </p:cNvPicPr>
          <p:nvPr/>
        </p:nvPicPr>
        <p:blipFill>
          <a:blip r:embed="rId2"/>
          <a:stretch>
            <a:fillRect/>
          </a:stretch>
        </p:blipFill>
        <p:spPr>
          <a:xfrm>
            <a:off x="664514" y="2218846"/>
            <a:ext cx="11196006" cy="2717827"/>
          </a:xfrm>
          <a:prstGeom prst="rect">
            <a:avLst/>
          </a:prstGeom>
        </p:spPr>
      </p:pic>
      <p:sp>
        <p:nvSpPr>
          <p:cNvPr id="3" name="TextBox 2">
            <a:extLst>
              <a:ext uri="{FF2B5EF4-FFF2-40B4-BE49-F238E27FC236}">
                <a16:creationId xmlns:a16="http://schemas.microsoft.com/office/drawing/2014/main" id="{F59C47C8-BB9E-33B8-A89E-54AAF4189B46}"/>
              </a:ext>
            </a:extLst>
          </p:cNvPr>
          <p:cNvSpPr txBox="1"/>
          <p:nvPr/>
        </p:nvSpPr>
        <p:spPr>
          <a:xfrm>
            <a:off x="1931830" y="5094530"/>
            <a:ext cx="7208448"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dirty="0"/>
              <a:t>With perfect correlations, there is an </a:t>
            </a:r>
            <a:r>
              <a:rPr lang="en-US" sz="1200" u="sng" dirty="0"/>
              <a:t>EXACT equation describing the data</a:t>
            </a:r>
            <a:r>
              <a:rPr lang="en-US" sz="1200" dirty="0"/>
              <a:t>: such as Y = 10 – 2X</a:t>
            </a:r>
          </a:p>
          <a:p>
            <a:pPr marL="285750" indent="-285750">
              <a:buFont typeface="Arial" panose="020B0604020202020204" pitchFamily="34" charset="0"/>
              <a:buChar char="•"/>
            </a:pPr>
            <a:r>
              <a:rPr lang="en-US" sz="1200" dirty="0"/>
              <a:t>If I know X, I </a:t>
            </a:r>
            <a:r>
              <a:rPr lang="en-US" sz="1200" u="sng" dirty="0"/>
              <a:t>automatically know</a:t>
            </a:r>
            <a:r>
              <a:rPr lang="en-US" sz="1200" dirty="0"/>
              <a:t> where Y is going to be</a:t>
            </a:r>
          </a:p>
          <a:p>
            <a:pPr marL="285750" indent="-285750">
              <a:buFont typeface="Arial" panose="020B0604020202020204" pitchFamily="34" charset="0"/>
              <a:buChar char="•"/>
            </a:pPr>
            <a:endParaRPr lang="en-US" sz="1200" dirty="0"/>
          </a:p>
          <a:p>
            <a:r>
              <a:rPr lang="en-US" sz="1200" dirty="0"/>
              <a:t>As we </a:t>
            </a:r>
            <a:r>
              <a:rPr lang="en-US" sz="1200" u="sng" dirty="0"/>
              <a:t>decrease the strength</a:t>
            </a:r>
            <a:r>
              <a:rPr lang="en-US" sz="1200" dirty="0"/>
              <a:t> of the correlation, there </a:t>
            </a:r>
            <a:r>
              <a:rPr lang="en-US" sz="1200" u="sng" dirty="0"/>
              <a:t>more and more uncertainty</a:t>
            </a:r>
            <a:r>
              <a:rPr lang="en-US" sz="1200" dirty="0"/>
              <a:t> is introduced.</a:t>
            </a:r>
          </a:p>
          <a:p>
            <a:pPr marL="285750" indent="-285750">
              <a:buFont typeface="Arial" panose="020B0604020202020204" pitchFamily="34" charset="0"/>
              <a:buChar char="•"/>
            </a:pPr>
            <a:r>
              <a:rPr lang="en-US" sz="1200" dirty="0"/>
              <a:t>So maybe the equation becomes Y = 10 – 2X ± 1    and    then decrease again and it becomes  Y = 10 – 2X ± 3</a:t>
            </a:r>
          </a:p>
          <a:p>
            <a:pPr marL="285750" indent="-285750">
              <a:buFont typeface="Arial" panose="020B0604020202020204" pitchFamily="34" charset="0"/>
              <a:buChar char="•"/>
            </a:pPr>
            <a:r>
              <a:rPr lang="en-US" sz="1200" dirty="0"/>
              <a:t>Until ultimately as the correlation gets </a:t>
            </a:r>
            <a:r>
              <a:rPr lang="en-US" sz="1200" u="sng" dirty="0"/>
              <a:t>very close to zero</a:t>
            </a:r>
            <a:r>
              <a:rPr lang="en-US" sz="1200" dirty="0"/>
              <a:t>, knowing </a:t>
            </a:r>
            <a:r>
              <a:rPr lang="en-US" sz="1200" u="sng" dirty="0"/>
              <a:t>X gives me no knowledge about Y</a:t>
            </a:r>
          </a:p>
        </p:txBody>
      </p:sp>
    </p:spTree>
    <p:extLst>
      <p:ext uri="{BB962C8B-B14F-4D97-AF65-F5344CB8AC3E}">
        <p14:creationId xmlns:p14="http://schemas.microsoft.com/office/powerpoint/2010/main" val="122837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a:t>
            </a:r>
            <a:r>
              <a:rPr lang="en-US" dirty="0"/>
              <a:t>Interpreting Correlation</a:t>
            </a:r>
            <a:endParaRPr dirty="0"/>
          </a:p>
          <a:p>
            <a:endParaRPr dirty="0"/>
          </a:p>
        </p:txBody>
      </p:sp>
      <p:sp>
        <p:nvSpPr>
          <p:cNvPr id="166" name="Google Shape;166;p30"/>
          <p:cNvSpPr txBox="1">
            <a:spLocks noGrp="1"/>
          </p:cNvSpPr>
          <p:nvPr>
            <p:ph type="body" idx="1"/>
          </p:nvPr>
        </p:nvSpPr>
        <p:spPr>
          <a:xfrm>
            <a:off x="281608" y="1873897"/>
            <a:ext cx="11360800" cy="529405"/>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b="1" dirty="0"/>
              <a:t>Problem</a:t>
            </a:r>
            <a:r>
              <a:rPr lang="en" sz="1400" dirty="0"/>
              <a:t>: Interpret the correlations for the each of the following scatterplots</a:t>
            </a:r>
          </a:p>
          <a:p>
            <a:pPr marL="0" indent="0">
              <a:lnSpc>
                <a:spcPct val="100000"/>
              </a:lnSpc>
              <a:buNone/>
            </a:pPr>
            <a:endParaRPr lang="en" sz="1400" dirty="0"/>
          </a:p>
          <a:p>
            <a:pPr marL="0" indent="0">
              <a:lnSpc>
                <a:spcPct val="100000"/>
              </a:lnSpc>
              <a:buNone/>
            </a:pPr>
            <a:endParaRPr lang="en"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321689" y="950567"/>
            <a:ext cx="115486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How to Interpret Correlation</a:t>
            </a:r>
          </a:p>
          <a:p>
            <a:pPr marL="285750" indent="-285750">
              <a:buFont typeface="Arial" panose="020B0604020202020204" pitchFamily="34" charset="0"/>
              <a:buChar char="•"/>
            </a:pPr>
            <a:r>
              <a:rPr lang="en-US" sz="1400" dirty="0"/>
              <a:t>Have to mention the </a:t>
            </a:r>
            <a:r>
              <a:rPr lang="en-US" sz="1400" b="1" dirty="0"/>
              <a:t>magnitude</a:t>
            </a:r>
            <a:r>
              <a:rPr lang="en-US" sz="1400" dirty="0"/>
              <a:t> (which refers to the strength of </a:t>
            </a:r>
            <a:r>
              <a:rPr lang="en-US" sz="1400" u="sng" dirty="0"/>
              <a:t>linear</a:t>
            </a:r>
            <a:r>
              <a:rPr lang="en-US" sz="1400" dirty="0"/>
              <a:t> relationship between X and Y) and </a:t>
            </a:r>
            <a:r>
              <a:rPr lang="en-US" sz="1400" b="1" dirty="0"/>
              <a:t>direction</a:t>
            </a:r>
            <a:r>
              <a:rPr lang="en-US" sz="1400" dirty="0"/>
              <a:t> (+/-) </a:t>
            </a:r>
          </a:p>
          <a:p>
            <a:pPr marL="285750" indent="-285750">
              <a:buFont typeface="Arial" panose="020B0604020202020204" pitchFamily="34" charset="0"/>
              <a:buChar char="•"/>
            </a:pPr>
            <a:r>
              <a:rPr lang="en-US" sz="1400" dirty="0"/>
              <a:t>And </a:t>
            </a:r>
            <a:r>
              <a:rPr lang="en-US" sz="1400" b="1" dirty="0"/>
              <a:t>USE CONTEXT</a:t>
            </a:r>
            <a:r>
              <a:rPr lang="en-US" sz="1400" dirty="0"/>
              <a:t>!!!</a:t>
            </a:r>
          </a:p>
          <a:p>
            <a:pPr marL="285750" indent="-285750">
              <a:buFont typeface="Arial" panose="020B0604020202020204" pitchFamily="34" charset="0"/>
              <a:buChar char="•"/>
            </a:pPr>
            <a:r>
              <a:rPr lang="en-US" sz="1400" dirty="0"/>
              <a:t>General structure → There is a &lt; </a:t>
            </a:r>
            <a:r>
              <a:rPr lang="en-US" sz="1400" u="sng" dirty="0"/>
              <a:t>strong, moderate, weak</a:t>
            </a:r>
            <a:r>
              <a:rPr lang="en-US" sz="1400" dirty="0"/>
              <a:t> &gt;, &lt; </a:t>
            </a:r>
            <a:r>
              <a:rPr lang="en-US" sz="1400" u="sng" dirty="0"/>
              <a:t>positive / negative</a:t>
            </a:r>
            <a:r>
              <a:rPr lang="en-US" sz="1400" dirty="0"/>
              <a:t> &gt; linear relationship between &lt; </a:t>
            </a:r>
            <a:r>
              <a:rPr lang="en-US" sz="1400" u="sng" dirty="0"/>
              <a:t>X</a:t>
            </a:r>
            <a:r>
              <a:rPr lang="en-US" sz="1400" dirty="0"/>
              <a:t> and  </a:t>
            </a:r>
            <a:r>
              <a:rPr lang="en-US" sz="1400" u="sng" dirty="0"/>
              <a:t>Y</a:t>
            </a:r>
            <a:r>
              <a:rPr lang="en-US" sz="1400" dirty="0"/>
              <a:t> &gt;</a:t>
            </a:r>
          </a:p>
        </p:txBody>
      </p:sp>
      <p:grpSp>
        <p:nvGrpSpPr>
          <p:cNvPr id="17" name="Group 16">
            <a:extLst>
              <a:ext uri="{FF2B5EF4-FFF2-40B4-BE49-F238E27FC236}">
                <a16:creationId xmlns:a16="http://schemas.microsoft.com/office/drawing/2014/main" id="{51DB16A5-EE73-922F-8D2B-CF64AFE8E4C6}"/>
              </a:ext>
            </a:extLst>
          </p:cNvPr>
          <p:cNvGrpSpPr/>
          <p:nvPr/>
        </p:nvGrpSpPr>
        <p:grpSpPr>
          <a:xfrm>
            <a:off x="203463" y="2326358"/>
            <a:ext cx="4225761" cy="2626969"/>
            <a:chOff x="203463" y="2326358"/>
            <a:chExt cx="4225761" cy="2626969"/>
          </a:xfrm>
        </p:grpSpPr>
        <p:grpSp>
          <p:nvGrpSpPr>
            <p:cNvPr id="11" name="Group 10">
              <a:extLst>
                <a:ext uri="{FF2B5EF4-FFF2-40B4-BE49-F238E27FC236}">
                  <a16:creationId xmlns:a16="http://schemas.microsoft.com/office/drawing/2014/main" id="{5727E393-D803-46EB-AA40-D699DF965549}"/>
                </a:ext>
              </a:extLst>
            </p:cNvPr>
            <p:cNvGrpSpPr/>
            <p:nvPr/>
          </p:nvGrpSpPr>
          <p:grpSpPr>
            <a:xfrm>
              <a:off x="321689" y="2326358"/>
              <a:ext cx="4107535" cy="2626969"/>
              <a:chOff x="321689" y="2326358"/>
              <a:chExt cx="4107535" cy="2626969"/>
            </a:xfrm>
          </p:grpSpPr>
          <p:grpSp>
            <p:nvGrpSpPr>
              <p:cNvPr id="9" name="Group 8">
                <a:extLst>
                  <a:ext uri="{FF2B5EF4-FFF2-40B4-BE49-F238E27FC236}">
                    <a16:creationId xmlns:a16="http://schemas.microsoft.com/office/drawing/2014/main" id="{4ABE0F3C-2906-D1B3-8BC5-73B65F821587}"/>
                  </a:ext>
                </a:extLst>
              </p:cNvPr>
              <p:cNvGrpSpPr/>
              <p:nvPr/>
            </p:nvGrpSpPr>
            <p:grpSpPr>
              <a:xfrm>
                <a:off x="321689" y="2480246"/>
                <a:ext cx="4036840" cy="2473081"/>
                <a:chOff x="1226039" y="2480246"/>
                <a:chExt cx="4036840" cy="2473081"/>
              </a:xfrm>
            </p:grpSpPr>
            <p:pic>
              <p:nvPicPr>
                <p:cNvPr id="6" name="Picture 5">
                  <a:extLst>
                    <a:ext uri="{FF2B5EF4-FFF2-40B4-BE49-F238E27FC236}">
                      <a16:creationId xmlns:a16="http://schemas.microsoft.com/office/drawing/2014/main" id="{112C7510-DF55-9663-DFF2-2B89F5233147}"/>
                    </a:ext>
                  </a:extLst>
                </p:cNvPr>
                <p:cNvPicPr>
                  <a:picLocks noChangeAspect="1"/>
                </p:cNvPicPr>
                <p:nvPr/>
              </p:nvPicPr>
              <p:blipFill>
                <a:blip r:embed="rId3"/>
                <a:stretch>
                  <a:fillRect/>
                </a:stretch>
              </p:blipFill>
              <p:spPr>
                <a:xfrm>
                  <a:off x="1226039" y="2480246"/>
                  <a:ext cx="4036840" cy="2473081"/>
                </a:xfrm>
                <a:prstGeom prst="rect">
                  <a:avLst/>
                </a:prstGeom>
              </p:spPr>
            </p:pic>
            <p:sp>
              <p:nvSpPr>
                <p:cNvPr id="8" name="TextBox 7">
                  <a:extLst>
                    <a:ext uri="{FF2B5EF4-FFF2-40B4-BE49-F238E27FC236}">
                      <a16:creationId xmlns:a16="http://schemas.microsoft.com/office/drawing/2014/main" id="{5088EFAC-D61F-03B6-2871-5B988C649243}"/>
                    </a:ext>
                  </a:extLst>
                </p:cNvPr>
                <p:cNvSpPr txBox="1"/>
                <p:nvPr/>
              </p:nvSpPr>
              <p:spPr>
                <a:xfrm>
                  <a:off x="1852247" y="2539432"/>
                  <a:ext cx="1010213" cy="369332"/>
                </a:xfrm>
                <a:prstGeom prst="rect">
                  <a:avLst/>
                </a:prstGeom>
                <a:noFill/>
              </p:spPr>
              <p:txBody>
                <a:bodyPr wrap="none" rtlCol="0">
                  <a:spAutoFit/>
                </a:bodyPr>
                <a:lstStyle/>
                <a:p>
                  <a:r>
                    <a:rPr lang="en-US" i="1" dirty="0"/>
                    <a:t>r = 0.706</a:t>
                  </a:r>
                </a:p>
              </p:txBody>
            </p:sp>
          </p:grpSp>
          <p:sp>
            <p:nvSpPr>
              <p:cNvPr id="10" name="TextBox 9">
                <a:extLst>
                  <a:ext uri="{FF2B5EF4-FFF2-40B4-BE49-F238E27FC236}">
                    <a16:creationId xmlns:a16="http://schemas.microsoft.com/office/drawing/2014/main" id="{E8932097-7C35-267C-236C-A07DB94B0CE8}"/>
                  </a:ext>
                </a:extLst>
              </p:cNvPr>
              <p:cNvSpPr txBox="1"/>
              <p:nvPr/>
            </p:nvSpPr>
            <p:spPr>
              <a:xfrm>
                <a:off x="2069283" y="2326358"/>
                <a:ext cx="2359941" cy="153888"/>
              </a:xfrm>
              <a:prstGeom prst="rect">
                <a:avLst/>
              </a:prstGeom>
              <a:noFill/>
            </p:spPr>
            <p:txBody>
              <a:bodyPr wrap="none" rtlCol="0">
                <a:spAutoFit/>
              </a:bodyPr>
              <a:lstStyle/>
              <a:p>
                <a:r>
                  <a:rPr lang="en-US" sz="400" dirty="0"/>
                  <a:t>https://</a:t>
                </a:r>
                <a:r>
                  <a:rPr lang="en-US" sz="400" dirty="0" err="1"/>
                  <a:t>www.econometrics</a:t>
                </a:r>
                <a:r>
                  <a:rPr lang="en-US" sz="400" dirty="0"/>
                  <a:t>-with-</a:t>
                </a:r>
                <a:r>
                  <a:rPr lang="en-US" sz="400" dirty="0" err="1"/>
                  <a:t>r.org</a:t>
                </a:r>
                <a:r>
                  <a:rPr lang="en-US" sz="400" dirty="0"/>
                  <a:t>/3-7-scatterplots-sample-covariance-and-sample-correlation.html</a:t>
                </a:r>
              </a:p>
            </p:txBody>
          </p:sp>
        </p:grpSp>
        <p:sp>
          <p:nvSpPr>
            <p:cNvPr id="14" name="TextBox 13">
              <a:extLst>
                <a:ext uri="{FF2B5EF4-FFF2-40B4-BE49-F238E27FC236}">
                  <a16:creationId xmlns:a16="http://schemas.microsoft.com/office/drawing/2014/main" id="{409B195A-5A99-A071-8041-43F2424A8D55}"/>
                </a:ext>
              </a:extLst>
            </p:cNvPr>
            <p:cNvSpPr txBox="1"/>
            <p:nvPr/>
          </p:nvSpPr>
          <p:spPr>
            <a:xfrm>
              <a:off x="203463" y="2403302"/>
              <a:ext cx="370614" cy="369332"/>
            </a:xfrm>
            <a:prstGeom prst="rect">
              <a:avLst/>
            </a:prstGeom>
            <a:noFill/>
          </p:spPr>
          <p:txBody>
            <a:bodyPr wrap="none" rtlCol="0">
              <a:spAutoFit/>
            </a:bodyPr>
            <a:lstStyle/>
            <a:p>
              <a:r>
                <a:rPr lang="en-US" dirty="0"/>
                <a:t>a)</a:t>
              </a:r>
            </a:p>
          </p:txBody>
        </p:sp>
      </p:grpSp>
      <p:grpSp>
        <p:nvGrpSpPr>
          <p:cNvPr id="16" name="Group 15">
            <a:extLst>
              <a:ext uri="{FF2B5EF4-FFF2-40B4-BE49-F238E27FC236}">
                <a16:creationId xmlns:a16="http://schemas.microsoft.com/office/drawing/2014/main" id="{987D286B-6A34-C884-DD4D-5F7507130AF6}"/>
              </a:ext>
            </a:extLst>
          </p:cNvPr>
          <p:cNvGrpSpPr/>
          <p:nvPr/>
        </p:nvGrpSpPr>
        <p:grpSpPr>
          <a:xfrm>
            <a:off x="6558820" y="2403302"/>
            <a:ext cx="3590702" cy="3072588"/>
            <a:chOff x="6558820" y="2403302"/>
            <a:chExt cx="3590702" cy="3072588"/>
          </a:xfrm>
        </p:grpSpPr>
        <p:grpSp>
          <p:nvGrpSpPr>
            <p:cNvPr id="13" name="Group 12">
              <a:extLst>
                <a:ext uri="{FF2B5EF4-FFF2-40B4-BE49-F238E27FC236}">
                  <a16:creationId xmlns:a16="http://schemas.microsoft.com/office/drawing/2014/main" id="{3BF1FDDD-F351-1E63-690E-DA6D7EE715EA}"/>
                </a:ext>
              </a:extLst>
            </p:cNvPr>
            <p:cNvGrpSpPr/>
            <p:nvPr/>
          </p:nvGrpSpPr>
          <p:grpSpPr>
            <a:xfrm>
              <a:off x="6935846" y="2403302"/>
              <a:ext cx="3213676" cy="3072588"/>
              <a:chOff x="6935846" y="2403302"/>
              <a:chExt cx="3213676" cy="3072588"/>
            </a:xfrm>
          </p:grpSpPr>
          <p:pic>
            <p:nvPicPr>
              <p:cNvPr id="12" name="Picture 11">
                <a:extLst>
                  <a:ext uri="{FF2B5EF4-FFF2-40B4-BE49-F238E27FC236}">
                    <a16:creationId xmlns:a16="http://schemas.microsoft.com/office/drawing/2014/main" id="{2332E68E-6E2F-13E5-382F-83BF0340998D}"/>
                  </a:ext>
                </a:extLst>
              </p:cNvPr>
              <p:cNvPicPr>
                <a:picLocks noChangeAspect="1"/>
              </p:cNvPicPr>
              <p:nvPr/>
            </p:nvPicPr>
            <p:blipFill>
              <a:blip r:embed="rId4"/>
              <a:stretch>
                <a:fillRect/>
              </a:stretch>
            </p:blipFill>
            <p:spPr>
              <a:xfrm>
                <a:off x="6935846" y="2403302"/>
                <a:ext cx="3213676" cy="3072588"/>
              </a:xfrm>
              <a:prstGeom prst="rect">
                <a:avLst/>
              </a:prstGeom>
            </p:spPr>
          </p:pic>
          <p:sp>
            <p:nvSpPr>
              <p:cNvPr id="15" name="TextBox 14">
                <a:extLst>
                  <a:ext uri="{FF2B5EF4-FFF2-40B4-BE49-F238E27FC236}">
                    <a16:creationId xmlns:a16="http://schemas.microsoft.com/office/drawing/2014/main" id="{2A8CA788-542C-B0B0-7DA1-9690A2F5AD17}"/>
                  </a:ext>
                </a:extLst>
              </p:cNvPr>
              <p:cNvSpPr txBox="1"/>
              <p:nvPr/>
            </p:nvSpPr>
            <p:spPr>
              <a:xfrm>
                <a:off x="8936079" y="2480246"/>
                <a:ext cx="963725" cy="369332"/>
              </a:xfrm>
              <a:prstGeom prst="rect">
                <a:avLst/>
              </a:prstGeom>
              <a:noFill/>
            </p:spPr>
            <p:txBody>
              <a:bodyPr wrap="none" rtlCol="0">
                <a:spAutoFit/>
              </a:bodyPr>
              <a:lstStyle/>
              <a:p>
                <a:r>
                  <a:rPr lang="en-US" i="1" dirty="0"/>
                  <a:t>r = -0.12</a:t>
                </a:r>
              </a:p>
            </p:txBody>
          </p:sp>
        </p:grpSp>
        <p:sp>
          <p:nvSpPr>
            <p:cNvPr id="18" name="TextBox 17">
              <a:extLst>
                <a:ext uri="{FF2B5EF4-FFF2-40B4-BE49-F238E27FC236}">
                  <a16:creationId xmlns:a16="http://schemas.microsoft.com/office/drawing/2014/main" id="{AD422A3E-032E-B59D-B458-263A1BCFCD6D}"/>
                </a:ext>
              </a:extLst>
            </p:cNvPr>
            <p:cNvSpPr txBox="1"/>
            <p:nvPr/>
          </p:nvSpPr>
          <p:spPr>
            <a:xfrm>
              <a:off x="6558820" y="2403302"/>
              <a:ext cx="37702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1203173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dirty="0"/>
              <a:t>LCQ: </a:t>
            </a:r>
            <a:r>
              <a:rPr lang="en-US" dirty="0"/>
              <a:t>Interpreting Correlation</a:t>
            </a:r>
            <a:endParaRPr dirty="0"/>
          </a:p>
          <a:p>
            <a:endParaRPr dirty="0"/>
          </a:p>
        </p:txBody>
      </p:sp>
      <p:sp>
        <p:nvSpPr>
          <p:cNvPr id="166" name="Google Shape;166;p30"/>
          <p:cNvSpPr txBox="1">
            <a:spLocks noGrp="1"/>
          </p:cNvSpPr>
          <p:nvPr>
            <p:ph type="body" idx="1"/>
          </p:nvPr>
        </p:nvSpPr>
        <p:spPr>
          <a:xfrm>
            <a:off x="281608" y="1873897"/>
            <a:ext cx="11360800" cy="529405"/>
          </a:xfrm>
          <a:prstGeom prst="rect">
            <a:avLst/>
          </a:prstGeom>
        </p:spPr>
        <p:txBody>
          <a:bodyPr spcFirstLastPara="1" vert="horz" wrap="square" lIns="121900" tIns="121900" rIns="121900" bIns="121900" rtlCol="0" anchor="t" anchorCtr="0">
            <a:noAutofit/>
          </a:bodyPr>
          <a:lstStyle/>
          <a:p>
            <a:pPr marL="0" indent="0">
              <a:lnSpc>
                <a:spcPct val="100000"/>
              </a:lnSpc>
              <a:buNone/>
            </a:pPr>
            <a:r>
              <a:rPr lang="en" sz="1400" b="1" dirty="0"/>
              <a:t>Problem</a:t>
            </a:r>
            <a:r>
              <a:rPr lang="en" sz="1400" dirty="0"/>
              <a:t>: Interpret the correlations for the each of the following scatterplots</a:t>
            </a:r>
          </a:p>
          <a:p>
            <a:pPr marL="0" indent="0">
              <a:lnSpc>
                <a:spcPct val="100000"/>
              </a:lnSpc>
              <a:buNone/>
            </a:pPr>
            <a:endParaRPr lang="en" sz="1400" dirty="0"/>
          </a:p>
          <a:p>
            <a:pPr marL="0" indent="0">
              <a:lnSpc>
                <a:spcPct val="100000"/>
              </a:lnSpc>
              <a:buNone/>
            </a:pPr>
            <a:endParaRPr lang="en"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sp>
        <p:nvSpPr>
          <p:cNvPr id="2" name="TextBox 1">
            <a:extLst>
              <a:ext uri="{FF2B5EF4-FFF2-40B4-BE49-F238E27FC236}">
                <a16:creationId xmlns:a16="http://schemas.microsoft.com/office/drawing/2014/main" id="{1C8ED7F8-BBE7-274C-828A-C2E201302793}"/>
              </a:ext>
            </a:extLst>
          </p:cNvPr>
          <p:cNvSpPr txBox="1"/>
          <p:nvPr/>
        </p:nvSpPr>
        <p:spPr>
          <a:xfrm>
            <a:off x="321689" y="950567"/>
            <a:ext cx="115486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t>How to Interpret Correlation</a:t>
            </a:r>
          </a:p>
          <a:p>
            <a:pPr marL="285750" indent="-285750">
              <a:buFont typeface="Arial" panose="020B0604020202020204" pitchFamily="34" charset="0"/>
              <a:buChar char="•"/>
            </a:pPr>
            <a:r>
              <a:rPr lang="en-US" sz="1400" dirty="0"/>
              <a:t>Have to mention the </a:t>
            </a:r>
            <a:r>
              <a:rPr lang="en-US" sz="1400" b="1" dirty="0"/>
              <a:t>magnitude</a:t>
            </a:r>
            <a:r>
              <a:rPr lang="en-US" sz="1400" dirty="0"/>
              <a:t> (which refers to the strength of </a:t>
            </a:r>
            <a:r>
              <a:rPr lang="en-US" sz="1400" u="sng" dirty="0"/>
              <a:t>linear </a:t>
            </a:r>
            <a:r>
              <a:rPr lang="en-US" sz="1400" dirty="0"/>
              <a:t>relationship between X and Y) and </a:t>
            </a:r>
            <a:r>
              <a:rPr lang="en-US" sz="1400" b="1" dirty="0"/>
              <a:t>direction</a:t>
            </a:r>
            <a:r>
              <a:rPr lang="en-US" sz="1400" dirty="0"/>
              <a:t> (+/-) </a:t>
            </a:r>
          </a:p>
          <a:p>
            <a:pPr marL="285750" indent="-285750">
              <a:buFont typeface="Arial" panose="020B0604020202020204" pitchFamily="34" charset="0"/>
              <a:buChar char="•"/>
            </a:pPr>
            <a:r>
              <a:rPr lang="en-US" sz="1400" dirty="0"/>
              <a:t>And </a:t>
            </a:r>
            <a:r>
              <a:rPr lang="en-US" sz="1400" b="1" dirty="0"/>
              <a:t>USE CONTEXT</a:t>
            </a:r>
            <a:r>
              <a:rPr lang="en-US" sz="1400" dirty="0"/>
              <a:t>!!!</a:t>
            </a:r>
          </a:p>
          <a:p>
            <a:pPr marL="285750" indent="-285750">
              <a:buFont typeface="Arial" panose="020B0604020202020204" pitchFamily="34" charset="0"/>
              <a:buChar char="•"/>
            </a:pPr>
            <a:r>
              <a:rPr lang="en-US" sz="1400" dirty="0"/>
              <a:t>General structure → There is a &lt; </a:t>
            </a:r>
            <a:r>
              <a:rPr lang="en-US" sz="1400" u="sng" dirty="0"/>
              <a:t>strong, moderate, weak</a:t>
            </a:r>
            <a:r>
              <a:rPr lang="en-US" sz="1400" dirty="0"/>
              <a:t> &gt;, &lt; </a:t>
            </a:r>
            <a:r>
              <a:rPr lang="en-US" sz="1400" u="sng" dirty="0"/>
              <a:t>positive / negative</a:t>
            </a:r>
            <a:r>
              <a:rPr lang="en-US" sz="1400" dirty="0"/>
              <a:t> &gt; linear relationship between &lt; </a:t>
            </a:r>
            <a:r>
              <a:rPr lang="en-US" sz="1400" u="sng" dirty="0"/>
              <a:t>X</a:t>
            </a:r>
            <a:r>
              <a:rPr lang="en-US" sz="1400" dirty="0"/>
              <a:t> and  </a:t>
            </a:r>
            <a:r>
              <a:rPr lang="en-US" sz="1400" u="sng" dirty="0"/>
              <a:t>Y</a:t>
            </a:r>
            <a:r>
              <a:rPr lang="en-US" sz="1400" dirty="0"/>
              <a:t> &gt;</a:t>
            </a:r>
            <a:endParaRPr lang="en-US" sz="1400" u="sng" dirty="0"/>
          </a:p>
        </p:txBody>
      </p:sp>
      <p:grpSp>
        <p:nvGrpSpPr>
          <p:cNvPr id="17" name="Group 16">
            <a:extLst>
              <a:ext uri="{FF2B5EF4-FFF2-40B4-BE49-F238E27FC236}">
                <a16:creationId xmlns:a16="http://schemas.microsoft.com/office/drawing/2014/main" id="{51DB16A5-EE73-922F-8D2B-CF64AFE8E4C6}"/>
              </a:ext>
            </a:extLst>
          </p:cNvPr>
          <p:cNvGrpSpPr/>
          <p:nvPr/>
        </p:nvGrpSpPr>
        <p:grpSpPr>
          <a:xfrm>
            <a:off x="203463" y="2326358"/>
            <a:ext cx="4225761" cy="2626969"/>
            <a:chOff x="203463" y="2326358"/>
            <a:chExt cx="4225761" cy="2626969"/>
          </a:xfrm>
        </p:grpSpPr>
        <p:grpSp>
          <p:nvGrpSpPr>
            <p:cNvPr id="11" name="Group 10">
              <a:extLst>
                <a:ext uri="{FF2B5EF4-FFF2-40B4-BE49-F238E27FC236}">
                  <a16:creationId xmlns:a16="http://schemas.microsoft.com/office/drawing/2014/main" id="{5727E393-D803-46EB-AA40-D699DF965549}"/>
                </a:ext>
              </a:extLst>
            </p:cNvPr>
            <p:cNvGrpSpPr/>
            <p:nvPr/>
          </p:nvGrpSpPr>
          <p:grpSpPr>
            <a:xfrm>
              <a:off x="321689" y="2326358"/>
              <a:ext cx="4107535" cy="2626969"/>
              <a:chOff x="321689" y="2326358"/>
              <a:chExt cx="4107535" cy="2626969"/>
            </a:xfrm>
          </p:grpSpPr>
          <p:grpSp>
            <p:nvGrpSpPr>
              <p:cNvPr id="9" name="Group 8">
                <a:extLst>
                  <a:ext uri="{FF2B5EF4-FFF2-40B4-BE49-F238E27FC236}">
                    <a16:creationId xmlns:a16="http://schemas.microsoft.com/office/drawing/2014/main" id="{4ABE0F3C-2906-D1B3-8BC5-73B65F821587}"/>
                  </a:ext>
                </a:extLst>
              </p:cNvPr>
              <p:cNvGrpSpPr/>
              <p:nvPr/>
            </p:nvGrpSpPr>
            <p:grpSpPr>
              <a:xfrm>
                <a:off x="321689" y="2480246"/>
                <a:ext cx="4036840" cy="2473081"/>
                <a:chOff x="1226039" y="2480246"/>
                <a:chExt cx="4036840" cy="2473081"/>
              </a:xfrm>
            </p:grpSpPr>
            <p:pic>
              <p:nvPicPr>
                <p:cNvPr id="6" name="Picture 5">
                  <a:extLst>
                    <a:ext uri="{FF2B5EF4-FFF2-40B4-BE49-F238E27FC236}">
                      <a16:creationId xmlns:a16="http://schemas.microsoft.com/office/drawing/2014/main" id="{112C7510-DF55-9663-DFF2-2B89F5233147}"/>
                    </a:ext>
                  </a:extLst>
                </p:cNvPr>
                <p:cNvPicPr>
                  <a:picLocks noChangeAspect="1"/>
                </p:cNvPicPr>
                <p:nvPr/>
              </p:nvPicPr>
              <p:blipFill>
                <a:blip r:embed="rId3"/>
                <a:stretch>
                  <a:fillRect/>
                </a:stretch>
              </p:blipFill>
              <p:spPr>
                <a:xfrm>
                  <a:off x="1226039" y="2480246"/>
                  <a:ext cx="4036840" cy="2473081"/>
                </a:xfrm>
                <a:prstGeom prst="rect">
                  <a:avLst/>
                </a:prstGeom>
              </p:spPr>
            </p:pic>
            <p:sp>
              <p:nvSpPr>
                <p:cNvPr id="8" name="TextBox 7">
                  <a:extLst>
                    <a:ext uri="{FF2B5EF4-FFF2-40B4-BE49-F238E27FC236}">
                      <a16:creationId xmlns:a16="http://schemas.microsoft.com/office/drawing/2014/main" id="{5088EFAC-D61F-03B6-2871-5B988C649243}"/>
                    </a:ext>
                  </a:extLst>
                </p:cNvPr>
                <p:cNvSpPr txBox="1"/>
                <p:nvPr/>
              </p:nvSpPr>
              <p:spPr>
                <a:xfrm>
                  <a:off x="1852247" y="2539432"/>
                  <a:ext cx="1010213" cy="369332"/>
                </a:xfrm>
                <a:prstGeom prst="rect">
                  <a:avLst/>
                </a:prstGeom>
                <a:noFill/>
              </p:spPr>
              <p:txBody>
                <a:bodyPr wrap="none" rtlCol="0">
                  <a:spAutoFit/>
                </a:bodyPr>
                <a:lstStyle/>
                <a:p>
                  <a:r>
                    <a:rPr lang="en-US" i="1" dirty="0"/>
                    <a:t>r = 0.706</a:t>
                  </a:r>
                </a:p>
              </p:txBody>
            </p:sp>
          </p:grpSp>
          <p:sp>
            <p:nvSpPr>
              <p:cNvPr id="10" name="TextBox 9">
                <a:extLst>
                  <a:ext uri="{FF2B5EF4-FFF2-40B4-BE49-F238E27FC236}">
                    <a16:creationId xmlns:a16="http://schemas.microsoft.com/office/drawing/2014/main" id="{E8932097-7C35-267C-236C-A07DB94B0CE8}"/>
                  </a:ext>
                </a:extLst>
              </p:cNvPr>
              <p:cNvSpPr txBox="1"/>
              <p:nvPr/>
            </p:nvSpPr>
            <p:spPr>
              <a:xfrm>
                <a:off x="2069283" y="2326358"/>
                <a:ext cx="2359941" cy="153888"/>
              </a:xfrm>
              <a:prstGeom prst="rect">
                <a:avLst/>
              </a:prstGeom>
              <a:noFill/>
            </p:spPr>
            <p:txBody>
              <a:bodyPr wrap="none" rtlCol="0">
                <a:spAutoFit/>
              </a:bodyPr>
              <a:lstStyle/>
              <a:p>
                <a:r>
                  <a:rPr lang="en-US" sz="400" dirty="0"/>
                  <a:t>https://</a:t>
                </a:r>
                <a:r>
                  <a:rPr lang="en-US" sz="400" dirty="0" err="1"/>
                  <a:t>www.econometrics</a:t>
                </a:r>
                <a:r>
                  <a:rPr lang="en-US" sz="400" dirty="0"/>
                  <a:t>-with-</a:t>
                </a:r>
                <a:r>
                  <a:rPr lang="en-US" sz="400" dirty="0" err="1"/>
                  <a:t>r.org</a:t>
                </a:r>
                <a:r>
                  <a:rPr lang="en-US" sz="400" dirty="0"/>
                  <a:t>/3-7-scatterplots-sample-covariance-and-sample-correlation.html</a:t>
                </a:r>
              </a:p>
            </p:txBody>
          </p:sp>
        </p:grpSp>
        <p:sp>
          <p:nvSpPr>
            <p:cNvPr id="14" name="TextBox 13">
              <a:extLst>
                <a:ext uri="{FF2B5EF4-FFF2-40B4-BE49-F238E27FC236}">
                  <a16:creationId xmlns:a16="http://schemas.microsoft.com/office/drawing/2014/main" id="{409B195A-5A99-A071-8041-43F2424A8D55}"/>
                </a:ext>
              </a:extLst>
            </p:cNvPr>
            <p:cNvSpPr txBox="1"/>
            <p:nvPr/>
          </p:nvSpPr>
          <p:spPr>
            <a:xfrm>
              <a:off x="203463" y="2403302"/>
              <a:ext cx="370614" cy="369332"/>
            </a:xfrm>
            <a:prstGeom prst="rect">
              <a:avLst/>
            </a:prstGeom>
            <a:noFill/>
          </p:spPr>
          <p:txBody>
            <a:bodyPr wrap="none" rtlCol="0">
              <a:spAutoFit/>
            </a:bodyPr>
            <a:lstStyle/>
            <a:p>
              <a:r>
                <a:rPr lang="en-US" dirty="0"/>
                <a:t>a)</a:t>
              </a:r>
            </a:p>
          </p:txBody>
        </p:sp>
      </p:grpSp>
      <p:grpSp>
        <p:nvGrpSpPr>
          <p:cNvPr id="16" name="Group 15">
            <a:extLst>
              <a:ext uri="{FF2B5EF4-FFF2-40B4-BE49-F238E27FC236}">
                <a16:creationId xmlns:a16="http://schemas.microsoft.com/office/drawing/2014/main" id="{987D286B-6A34-C884-DD4D-5F7507130AF6}"/>
              </a:ext>
            </a:extLst>
          </p:cNvPr>
          <p:cNvGrpSpPr/>
          <p:nvPr/>
        </p:nvGrpSpPr>
        <p:grpSpPr>
          <a:xfrm>
            <a:off x="6558820" y="2403302"/>
            <a:ext cx="3590702" cy="3072588"/>
            <a:chOff x="6558820" y="2403302"/>
            <a:chExt cx="3590702" cy="3072588"/>
          </a:xfrm>
        </p:grpSpPr>
        <p:grpSp>
          <p:nvGrpSpPr>
            <p:cNvPr id="13" name="Group 12">
              <a:extLst>
                <a:ext uri="{FF2B5EF4-FFF2-40B4-BE49-F238E27FC236}">
                  <a16:creationId xmlns:a16="http://schemas.microsoft.com/office/drawing/2014/main" id="{3BF1FDDD-F351-1E63-690E-DA6D7EE715EA}"/>
                </a:ext>
              </a:extLst>
            </p:cNvPr>
            <p:cNvGrpSpPr/>
            <p:nvPr/>
          </p:nvGrpSpPr>
          <p:grpSpPr>
            <a:xfrm>
              <a:off x="6935846" y="2403302"/>
              <a:ext cx="3213676" cy="3072588"/>
              <a:chOff x="6935846" y="2403302"/>
              <a:chExt cx="3213676" cy="3072588"/>
            </a:xfrm>
          </p:grpSpPr>
          <p:pic>
            <p:nvPicPr>
              <p:cNvPr id="12" name="Picture 11">
                <a:extLst>
                  <a:ext uri="{FF2B5EF4-FFF2-40B4-BE49-F238E27FC236}">
                    <a16:creationId xmlns:a16="http://schemas.microsoft.com/office/drawing/2014/main" id="{2332E68E-6E2F-13E5-382F-83BF0340998D}"/>
                  </a:ext>
                </a:extLst>
              </p:cNvPr>
              <p:cNvPicPr>
                <a:picLocks noChangeAspect="1"/>
              </p:cNvPicPr>
              <p:nvPr/>
            </p:nvPicPr>
            <p:blipFill>
              <a:blip r:embed="rId4"/>
              <a:stretch>
                <a:fillRect/>
              </a:stretch>
            </p:blipFill>
            <p:spPr>
              <a:xfrm>
                <a:off x="6935846" y="2403302"/>
                <a:ext cx="3213676" cy="3072588"/>
              </a:xfrm>
              <a:prstGeom prst="rect">
                <a:avLst/>
              </a:prstGeom>
            </p:spPr>
          </p:pic>
          <p:sp>
            <p:nvSpPr>
              <p:cNvPr id="15" name="TextBox 14">
                <a:extLst>
                  <a:ext uri="{FF2B5EF4-FFF2-40B4-BE49-F238E27FC236}">
                    <a16:creationId xmlns:a16="http://schemas.microsoft.com/office/drawing/2014/main" id="{2A8CA788-542C-B0B0-7DA1-9690A2F5AD17}"/>
                  </a:ext>
                </a:extLst>
              </p:cNvPr>
              <p:cNvSpPr txBox="1"/>
              <p:nvPr/>
            </p:nvSpPr>
            <p:spPr>
              <a:xfrm>
                <a:off x="8936079" y="2480246"/>
                <a:ext cx="963725" cy="369332"/>
              </a:xfrm>
              <a:prstGeom prst="rect">
                <a:avLst/>
              </a:prstGeom>
              <a:noFill/>
            </p:spPr>
            <p:txBody>
              <a:bodyPr wrap="none" rtlCol="0">
                <a:spAutoFit/>
              </a:bodyPr>
              <a:lstStyle/>
              <a:p>
                <a:r>
                  <a:rPr lang="en-US" i="1" dirty="0"/>
                  <a:t>r = -0.12</a:t>
                </a:r>
              </a:p>
            </p:txBody>
          </p:sp>
        </p:grpSp>
        <p:sp>
          <p:nvSpPr>
            <p:cNvPr id="18" name="TextBox 17">
              <a:extLst>
                <a:ext uri="{FF2B5EF4-FFF2-40B4-BE49-F238E27FC236}">
                  <a16:creationId xmlns:a16="http://schemas.microsoft.com/office/drawing/2014/main" id="{AD422A3E-032E-B59D-B458-263A1BCFCD6D}"/>
                </a:ext>
              </a:extLst>
            </p:cNvPr>
            <p:cNvSpPr txBox="1"/>
            <p:nvPr/>
          </p:nvSpPr>
          <p:spPr>
            <a:xfrm>
              <a:off x="6558820" y="2403302"/>
              <a:ext cx="377026" cy="369332"/>
            </a:xfrm>
            <a:prstGeom prst="rect">
              <a:avLst/>
            </a:prstGeom>
            <a:noFill/>
          </p:spPr>
          <p:txBody>
            <a:bodyPr wrap="none" rtlCol="0">
              <a:spAutoFit/>
            </a:bodyPr>
            <a:lstStyle/>
            <a:p>
              <a:r>
                <a:rPr lang="en-US" dirty="0"/>
                <a:t>b)</a:t>
              </a:r>
            </a:p>
          </p:txBody>
        </p:sp>
      </p:grpSp>
      <p:sp>
        <p:nvSpPr>
          <p:cNvPr id="3" name="TextBox 2">
            <a:extLst>
              <a:ext uri="{FF2B5EF4-FFF2-40B4-BE49-F238E27FC236}">
                <a16:creationId xmlns:a16="http://schemas.microsoft.com/office/drawing/2014/main" id="{472E735F-8E75-95BE-9870-B2FA750E60BD}"/>
              </a:ext>
            </a:extLst>
          </p:cNvPr>
          <p:cNvSpPr txBox="1"/>
          <p:nvPr/>
        </p:nvSpPr>
        <p:spPr>
          <a:xfrm>
            <a:off x="415601" y="5012513"/>
            <a:ext cx="5680400" cy="1754326"/>
          </a:xfrm>
          <a:prstGeom prst="rect">
            <a:avLst/>
          </a:prstGeom>
          <a:noFill/>
        </p:spPr>
        <p:txBody>
          <a:bodyPr wrap="square" rtlCol="0">
            <a:spAutoFit/>
          </a:bodyPr>
          <a:lstStyle/>
          <a:p>
            <a:endParaRPr lang="en-US" sz="1200" dirty="0"/>
          </a:p>
          <a:p>
            <a:r>
              <a:rPr lang="en-US" sz="1200" u="sng" dirty="0"/>
              <a:t>Options</a:t>
            </a:r>
          </a:p>
          <a:p>
            <a:endParaRPr lang="en-US" sz="1200" i="1" u="sng" dirty="0"/>
          </a:p>
          <a:p>
            <a:r>
              <a:rPr lang="en-US" sz="1200" i="1" dirty="0">
                <a:solidFill>
                  <a:srgbClr val="FF0000"/>
                </a:solidFill>
              </a:rPr>
              <a:t>1) There is a moderate, positive linear correlation between x and y </a:t>
            </a:r>
            <a:r>
              <a:rPr lang="en-US" sz="1200" i="1" dirty="0">
                <a:solidFill>
                  <a:srgbClr val="7030A0"/>
                </a:solidFill>
              </a:rPr>
              <a:t>→ MISSING CONTEXT!!! Use the variable names at least</a:t>
            </a:r>
          </a:p>
          <a:p>
            <a:r>
              <a:rPr lang="en-US" sz="1200" i="1" dirty="0">
                <a:solidFill>
                  <a:srgbClr val="FF0000"/>
                </a:solidFill>
              </a:rPr>
              <a:t>2) There is a moderate, positive linear correlation (relationship) between age an earnings</a:t>
            </a:r>
            <a:r>
              <a:rPr lang="en-US" sz="1200" i="1" dirty="0">
                <a:solidFill>
                  <a:srgbClr val="7030A0"/>
                </a:solidFill>
              </a:rPr>
              <a:t> → PERFECT now! Could also say ‘linear relationship’ instead of ‘correlation, both would be correct!</a:t>
            </a:r>
          </a:p>
          <a:p>
            <a:endParaRPr lang="en-US" sz="1200" dirty="0"/>
          </a:p>
        </p:txBody>
      </p:sp>
      <p:sp>
        <p:nvSpPr>
          <p:cNvPr id="19" name="TextBox 18">
            <a:extLst>
              <a:ext uri="{FF2B5EF4-FFF2-40B4-BE49-F238E27FC236}">
                <a16:creationId xmlns:a16="http://schemas.microsoft.com/office/drawing/2014/main" id="{5FF3965A-9A34-C1BD-0370-F89C29904442}"/>
              </a:ext>
            </a:extLst>
          </p:cNvPr>
          <p:cNvSpPr txBox="1"/>
          <p:nvPr/>
        </p:nvSpPr>
        <p:spPr>
          <a:xfrm>
            <a:off x="6511600" y="5251243"/>
            <a:ext cx="5358711" cy="1154162"/>
          </a:xfrm>
          <a:prstGeom prst="rect">
            <a:avLst/>
          </a:prstGeom>
          <a:noFill/>
        </p:spPr>
        <p:txBody>
          <a:bodyPr wrap="square" rtlCol="0">
            <a:spAutoFit/>
          </a:bodyPr>
          <a:lstStyle/>
          <a:p>
            <a:endParaRPr lang="en-US" sz="1100" dirty="0"/>
          </a:p>
          <a:p>
            <a:endParaRPr lang="en-US" sz="1100" i="1" u="sng" dirty="0"/>
          </a:p>
          <a:p>
            <a:r>
              <a:rPr lang="en-US" sz="1200" i="1" dirty="0">
                <a:solidFill>
                  <a:srgbClr val="FF0000"/>
                </a:solidFill>
              </a:rPr>
              <a:t>There is a weak, negative linear correlation between Sepal Length and Sepal Width </a:t>
            </a:r>
            <a:r>
              <a:rPr lang="en-US" sz="1200" i="1" dirty="0">
                <a:solidFill>
                  <a:srgbClr val="7030A0"/>
                </a:solidFill>
              </a:rPr>
              <a:t>→ Remember the </a:t>
            </a:r>
            <a:r>
              <a:rPr lang="en-US" sz="1200" i="1" u="sng" dirty="0">
                <a:solidFill>
                  <a:srgbClr val="7030A0"/>
                </a:solidFill>
              </a:rPr>
              <a:t>direction is based off the sign</a:t>
            </a:r>
            <a:r>
              <a:rPr lang="en-US" sz="1200" i="1" dirty="0">
                <a:solidFill>
                  <a:srgbClr val="7030A0"/>
                </a:solidFill>
              </a:rPr>
              <a:t> of the correlation and the </a:t>
            </a:r>
            <a:r>
              <a:rPr lang="en-US" sz="1200" i="1" u="sng" dirty="0">
                <a:solidFill>
                  <a:srgbClr val="7030A0"/>
                </a:solidFill>
              </a:rPr>
              <a:t>strength is based on the magnitude</a:t>
            </a:r>
            <a:r>
              <a:rPr lang="en-US" sz="1200" i="1" dirty="0">
                <a:solidFill>
                  <a:srgbClr val="7030A0"/>
                </a:solidFill>
              </a:rPr>
              <a:t> (refer to the guidelines in the table!</a:t>
            </a:r>
          </a:p>
          <a:p>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Correlation</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a:t>
            </a:r>
            <a:r>
              <a:rPr lang="en-US" sz="1800" dirty="0"/>
              <a:t>(</a:t>
            </a:r>
            <a:r>
              <a:rPr lang="en-US" sz="1800" dirty="0" err="1"/>
              <a:t>a+bx</a:t>
            </a:r>
            <a:r>
              <a:rPr lang="en-US" sz="1800" dirty="0"/>
              <a:t>)</a:t>
            </a:r>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err="1"/>
              <a:t>FreqList</a:t>
            </a:r>
            <a:r>
              <a:rPr lang="en-US" sz="1600" dirty="0"/>
              <a:t>: </a:t>
            </a:r>
            <a:r>
              <a:rPr lang="en-US" sz="1600" i="1" dirty="0"/>
              <a:t>Leave blank</a:t>
            </a:r>
          </a:p>
          <a:p>
            <a:pPr marL="914400" lvl="1" indent="-457200">
              <a:buFont typeface="+mj-lt"/>
              <a:buAutoNum type="alphaLcParenR"/>
            </a:pPr>
            <a:r>
              <a:rPr lang="en-US" sz="1600" dirty="0"/>
              <a:t>Store </a:t>
            </a:r>
            <a:r>
              <a:rPr lang="en-US" sz="1600" dirty="0" err="1"/>
              <a:t>RegEQ</a:t>
            </a:r>
            <a:r>
              <a:rPr lang="en-US" sz="1600" dirty="0"/>
              <a:t>: </a:t>
            </a:r>
            <a:r>
              <a:rPr lang="en-US" sz="1600" i="1" dirty="0"/>
              <a:t>Leave blank</a:t>
            </a:r>
          </a:p>
          <a:p>
            <a:pPr marL="457200" lvl="1" indent="0">
              <a:buNone/>
            </a:pPr>
            <a:r>
              <a:rPr lang="en-US" sz="1600" dirty="0"/>
              <a:t>Calculate</a:t>
            </a:r>
          </a:p>
          <a:p>
            <a:pPr marL="914400" lvl="1" indent="-457200">
              <a:buFont typeface="+mj-lt"/>
              <a:buAutoNum type="alphaLcParenR"/>
            </a:pPr>
            <a:endParaRPr lang="en-US" sz="1600" dirty="0"/>
          </a:p>
        </p:txBody>
      </p:sp>
      <p:grpSp>
        <p:nvGrpSpPr>
          <p:cNvPr id="29" name="Group 28">
            <a:extLst>
              <a:ext uri="{FF2B5EF4-FFF2-40B4-BE49-F238E27FC236}">
                <a16:creationId xmlns:a16="http://schemas.microsoft.com/office/drawing/2014/main" id="{DFE90AEE-0221-CE4D-1F61-5F9E186BF742}"/>
              </a:ext>
            </a:extLst>
          </p:cNvPr>
          <p:cNvGrpSpPr/>
          <p:nvPr/>
        </p:nvGrpSpPr>
        <p:grpSpPr>
          <a:xfrm>
            <a:off x="3922369" y="1390482"/>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2"/>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537812" y="5011140"/>
            <a:ext cx="5558188"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u="sng" dirty="0"/>
              <a:t>Outliers Demonstration</a:t>
            </a:r>
          </a:p>
          <a:p>
            <a:endParaRPr lang="en-US" sz="1600" u="sng" dirty="0"/>
          </a:p>
          <a:p>
            <a:r>
              <a:rPr lang="en-US" sz="1600" dirty="0"/>
              <a:t>Let’s change one data point to see the effects on the correlation:</a:t>
            </a:r>
          </a:p>
          <a:p>
            <a:pPr marL="285750" indent="-285750">
              <a:buFont typeface="Arial" panose="020B0604020202020204" pitchFamily="34" charset="0"/>
              <a:buChar char="•"/>
            </a:pPr>
            <a:r>
              <a:rPr lang="en-US" sz="1600" dirty="0"/>
              <a:t>9</a:t>
            </a:r>
            <a:r>
              <a:rPr lang="en-US" sz="1600" baseline="30000" dirty="0"/>
              <a:t>th</a:t>
            </a:r>
            <a:r>
              <a:rPr lang="en-US" sz="1600" dirty="0"/>
              <a:t> observation: (4.4, 2.9) → (4.4, 3.8)</a:t>
            </a:r>
          </a:p>
          <a:p>
            <a:pPr marL="285750" indent="-285750">
              <a:buFont typeface="Arial" panose="020B0604020202020204" pitchFamily="34" charset="0"/>
              <a:buChar char="•"/>
            </a:pPr>
            <a:endParaRPr lang="en-US" sz="1600" dirty="0"/>
          </a:p>
          <a:p>
            <a:r>
              <a:rPr lang="en-US" sz="1600" dirty="0"/>
              <a:t>Now recalculate the correlation!</a:t>
            </a:r>
          </a:p>
        </p:txBody>
      </p:sp>
      <p:pic>
        <p:nvPicPr>
          <p:cNvPr id="9" name="Picture 8">
            <a:extLst>
              <a:ext uri="{FF2B5EF4-FFF2-40B4-BE49-F238E27FC236}">
                <a16:creationId xmlns:a16="http://schemas.microsoft.com/office/drawing/2014/main" id="{8164E99C-F938-B1D5-11E4-9690911808F9}"/>
              </a:ext>
            </a:extLst>
          </p:cNvPr>
          <p:cNvPicPr>
            <a:picLocks noChangeAspect="1"/>
          </p:cNvPicPr>
          <p:nvPr/>
        </p:nvPicPr>
        <p:blipFill>
          <a:blip r:embed="rId3"/>
          <a:stretch>
            <a:fillRect/>
          </a:stretch>
        </p:blipFill>
        <p:spPr>
          <a:xfrm>
            <a:off x="6003758" y="677490"/>
            <a:ext cx="2296704" cy="2195873"/>
          </a:xfrm>
          <a:prstGeom prst="rect">
            <a:avLst/>
          </a:prstGeom>
        </p:spPr>
      </p:pic>
      <p:grpSp>
        <p:nvGrpSpPr>
          <p:cNvPr id="20" name="Group 19">
            <a:extLst>
              <a:ext uri="{FF2B5EF4-FFF2-40B4-BE49-F238E27FC236}">
                <a16:creationId xmlns:a16="http://schemas.microsoft.com/office/drawing/2014/main" id="{435C5C68-97E2-45B0-BCC9-63D957BF51C7}"/>
              </a:ext>
            </a:extLst>
          </p:cNvPr>
          <p:cNvGrpSpPr/>
          <p:nvPr/>
        </p:nvGrpSpPr>
        <p:grpSpPr>
          <a:xfrm>
            <a:off x="6147479" y="4616893"/>
            <a:ext cx="2331041" cy="1914026"/>
            <a:chOff x="6147479" y="4616893"/>
            <a:chExt cx="2331041" cy="1914026"/>
          </a:xfrm>
        </p:grpSpPr>
        <p:grpSp>
          <p:nvGrpSpPr>
            <p:cNvPr id="23" name="Group 22">
              <a:extLst>
                <a:ext uri="{FF2B5EF4-FFF2-40B4-BE49-F238E27FC236}">
                  <a16:creationId xmlns:a16="http://schemas.microsoft.com/office/drawing/2014/main" id="{B5E77EF0-5C05-6976-50BE-0A1B8B70687E}"/>
                </a:ext>
              </a:extLst>
            </p:cNvPr>
            <p:cNvGrpSpPr/>
            <p:nvPr/>
          </p:nvGrpSpPr>
          <p:grpSpPr>
            <a:xfrm>
              <a:off x="6147479" y="4616893"/>
              <a:ext cx="2331041" cy="1914026"/>
              <a:chOff x="7528695" y="668666"/>
              <a:chExt cx="3511872" cy="2936899"/>
            </a:xfrm>
          </p:grpSpPr>
          <p:pic>
            <p:nvPicPr>
              <p:cNvPr id="25" name="Picture 24">
                <a:extLst>
                  <a:ext uri="{FF2B5EF4-FFF2-40B4-BE49-F238E27FC236}">
                    <a16:creationId xmlns:a16="http://schemas.microsoft.com/office/drawing/2014/main" id="{5B4CEE0B-2F15-E4EF-7D3A-8F5D5B42D0B6}"/>
                  </a:ext>
                </a:extLst>
              </p:cNvPr>
              <p:cNvPicPr>
                <a:picLocks noChangeAspect="1"/>
              </p:cNvPicPr>
              <p:nvPr/>
            </p:nvPicPr>
            <p:blipFill>
              <a:blip r:embed="rId3"/>
              <a:stretch>
                <a:fillRect/>
              </a:stretch>
            </p:blipFill>
            <p:spPr>
              <a:xfrm>
                <a:off x="8087617" y="782257"/>
                <a:ext cx="2952950" cy="2823308"/>
              </a:xfrm>
              <a:prstGeom prst="rect">
                <a:avLst/>
              </a:prstGeom>
            </p:spPr>
          </p:pic>
          <p:sp>
            <p:nvSpPr>
              <p:cNvPr id="27" name="&quot;No&quot; Symbol 26">
                <a:extLst>
                  <a:ext uri="{FF2B5EF4-FFF2-40B4-BE49-F238E27FC236}">
                    <a16:creationId xmlns:a16="http://schemas.microsoft.com/office/drawing/2014/main" id="{58E1B413-66C5-E8A1-1810-FE00873BC413}"/>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DFE41A14-2D01-2EE8-8249-C52B4DF38D3A}"/>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71F4077-9786-6F3D-C4A7-954326BE0672}"/>
                  </a:ext>
                </a:extLst>
              </p:cNvPr>
              <p:cNvSpPr txBox="1"/>
              <p:nvPr/>
            </p:nvSpPr>
            <p:spPr>
              <a:xfrm>
                <a:off x="7528695" y="668666"/>
                <a:ext cx="779381" cy="261611"/>
              </a:xfrm>
              <a:prstGeom prst="rect">
                <a:avLst/>
              </a:prstGeom>
              <a:noFill/>
            </p:spPr>
            <p:txBody>
              <a:bodyPr wrap="none" rtlCol="0">
                <a:spAutoFit/>
              </a:bodyPr>
              <a:lstStyle/>
              <a:p>
                <a:r>
                  <a:rPr lang="en-US" sz="1100" dirty="0">
                    <a:solidFill>
                      <a:schemeClr val="accent2"/>
                    </a:solidFill>
                  </a:rPr>
                  <a:t>New point</a:t>
                </a:r>
              </a:p>
            </p:txBody>
          </p:sp>
        </p:grpSp>
        <p:cxnSp>
          <p:nvCxnSpPr>
            <p:cNvPr id="22" name="Straight Arrow Connector 21">
              <a:extLst>
                <a:ext uri="{FF2B5EF4-FFF2-40B4-BE49-F238E27FC236}">
                  <a16:creationId xmlns:a16="http://schemas.microsoft.com/office/drawing/2014/main" id="{08F4B198-DB21-C4CF-659C-67F65CC10827}"/>
                </a:ext>
              </a:extLst>
            </p:cNvPr>
            <p:cNvCxnSpPr/>
            <p:nvPr/>
          </p:nvCxnSpPr>
          <p:spPr>
            <a:xfrm flipV="1">
              <a:off x="6950902" y="5099850"/>
              <a:ext cx="0" cy="818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3" name="TextBox 2">
            <a:extLst>
              <a:ext uri="{FF2B5EF4-FFF2-40B4-BE49-F238E27FC236}">
                <a16:creationId xmlns:a16="http://schemas.microsoft.com/office/drawing/2014/main" id="{BBC3A359-44A0-9F21-C4B4-90FB15F64568}"/>
              </a:ext>
            </a:extLst>
          </p:cNvPr>
          <p:cNvSpPr txBox="1"/>
          <p:nvPr/>
        </p:nvSpPr>
        <p:spPr>
          <a:xfrm>
            <a:off x="1951927" y="2593540"/>
            <a:ext cx="1723549" cy="246221"/>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i="1" dirty="0">
                <a:solidFill>
                  <a:srgbClr val="7030A0"/>
                </a:solidFill>
              </a:rPr>
              <a:t>STAT → CALC → </a:t>
            </a:r>
            <a:r>
              <a:rPr lang="en-US" sz="1000" i="1" dirty="0" err="1">
                <a:solidFill>
                  <a:srgbClr val="7030A0"/>
                </a:solidFill>
              </a:rPr>
              <a:t>LinReg</a:t>
            </a:r>
            <a:r>
              <a:rPr lang="en-US" sz="1000" i="1" dirty="0">
                <a:solidFill>
                  <a:srgbClr val="7030A0"/>
                </a:solidFill>
              </a:rPr>
              <a:t>(</a:t>
            </a:r>
            <a:r>
              <a:rPr lang="en-US" sz="1000" i="1" dirty="0" err="1">
                <a:solidFill>
                  <a:srgbClr val="7030A0"/>
                </a:solidFill>
              </a:rPr>
              <a:t>a+bx</a:t>
            </a:r>
            <a:r>
              <a:rPr lang="en-US" sz="1000" i="1" dirty="0">
                <a:solidFill>
                  <a:srgbClr val="7030A0"/>
                </a:solidFill>
              </a:rPr>
              <a:t>)</a:t>
            </a:r>
          </a:p>
        </p:txBody>
      </p:sp>
      <p:sp>
        <p:nvSpPr>
          <p:cNvPr id="17" name="TextBox 16">
            <a:extLst>
              <a:ext uri="{FF2B5EF4-FFF2-40B4-BE49-F238E27FC236}">
                <a16:creationId xmlns:a16="http://schemas.microsoft.com/office/drawing/2014/main" id="{08D276DC-F7C9-B28D-737A-5C43959B4364}"/>
              </a:ext>
            </a:extLst>
          </p:cNvPr>
          <p:cNvSpPr txBox="1"/>
          <p:nvPr/>
        </p:nvSpPr>
        <p:spPr>
          <a:xfrm>
            <a:off x="5800061" y="138982"/>
            <a:ext cx="576580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i="1" dirty="0">
                <a:solidFill>
                  <a:srgbClr val="7030A0"/>
                </a:solidFill>
              </a:rPr>
              <a:t>*** One time setup: 2</a:t>
            </a:r>
            <a:r>
              <a:rPr lang="en-US" i="1" baseline="30000" dirty="0">
                <a:solidFill>
                  <a:srgbClr val="7030A0"/>
                </a:solidFill>
              </a:rPr>
              <a:t>nd</a:t>
            </a:r>
            <a:r>
              <a:rPr lang="en-US" i="1" dirty="0">
                <a:solidFill>
                  <a:srgbClr val="7030A0"/>
                </a:solidFill>
              </a:rPr>
              <a:t> → Catalog → </a:t>
            </a:r>
            <a:r>
              <a:rPr lang="en-US" i="1" dirty="0" err="1">
                <a:solidFill>
                  <a:srgbClr val="7030A0"/>
                </a:solidFill>
              </a:rPr>
              <a:t>DiagnosticOn</a:t>
            </a:r>
            <a:r>
              <a:rPr lang="en-US" i="1" dirty="0">
                <a:solidFill>
                  <a:srgbClr val="7030A0"/>
                </a:solidFill>
              </a:rPr>
              <a:t> → Enter</a:t>
            </a:r>
          </a:p>
        </p:txBody>
      </p:sp>
    </p:spTree>
    <p:extLst>
      <p:ext uri="{BB962C8B-B14F-4D97-AF65-F5344CB8AC3E}">
        <p14:creationId xmlns:p14="http://schemas.microsoft.com/office/powerpoint/2010/main" val="247228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Correlation</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Correlation Coefficient!</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a:t>
            </a:r>
            <a:r>
              <a:rPr lang="en-US" sz="1800" dirty="0"/>
              <a:t>(</a:t>
            </a:r>
            <a:r>
              <a:rPr lang="en-US" sz="1800" dirty="0" err="1"/>
              <a:t>a+bx</a:t>
            </a:r>
            <a:r>
              <a:rPr lang="en-US" sz="1800" dirty="0"/>
              <a:t>)</a:t>
            </a:r>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err="1"/>
              <a:t>FreqList</a:t>
            </a:r>
            <a:r>
              <a:rPr lang="en-US" sz="1600" dirty="0"/>
              <a:t>: </a:t>
            </a:r>
            <a:r>
              <a:rPr lang="en-US" sz="1600" i="1" dirty="0"/>
              <a:t>Leave blank</a:t>
            </a:r>
          </a:p>
          <a:p>
            <a:pPr marL="914400" lvl="1" indent="-457200">
              <a:buFont typeface="+mj-lt"/>
              <a:buAutoNum type="alphaLcParenR"/>
            </a:pPr>
            <a:r>
              <a:rPr lang="en-US" sz="1600" dirty="0"/>
              <a:t>Store </a:t>
            </a:r>
            <a:r>
              <a:rPr lang="en-US" sz="1600" dirty="0" err="1"/>
              <a:t>RegEQ</a:t>
            </a:r>
            <a:r>
              <a:rPr lang="en-US" sz="1600" dirty="0"/>
              <a:t>: </a:t>
            </a:r>
            <a:r>
              <a:rPr lang="en-US" sz="1600" i="1" dirty="0"/>
              <a:t>Leave blank</a:t>
            </a:r>
          </a:p>
          <a:p>
            <a:pPr marL="457200" lvl="1" indent="0">
              <a:buNone/>
            </a:pPr>
            <a:r>
              <a:rPr lang="en-US" sz="1600" dirty="0"/>
              <a:t>Calculate</a:t>
            </a:r>
          </a:p>
          <a:p>
            <a:pPr marL="914400" lvl="1" indent="-457200">
              <a:buFont typeface="+mj-lt"/>
              <a:buAutoNum type="alphaLcParenR"/>
            </a:pPr>
            <a:endParaRPr lang="en-US" sz="1600" dirty="0"/>
          </a:p>
        </p:txBody>
      </p:sp>
      <p:grpSp>
        <p:nvGrpSpPr>
          <p:cNvPr id="29" name="Group 28">
            <a:extLst>
              <a:ext uri="{FF2B5EF4-FFF2-40B4-BE49-F238E27FC236}">
                <a16:creationId xmlns:a16="http://schemas.microsoft.com/office/drawing/2014/main" id="{DFE90AEE-0221-CE4D-1F61-5F9E186BF742}"/>
              </a:ext>
            </a:extLst>
          </p:cNvPr>
          <p:cNvGrpSpPr/>
          <p:nvPr/>
        </p:nvGrpSpPr>
        <p:grpSpPr>
          <a:xfrm>
            <a:off x="3664030" y="1403029"/>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2"/>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537812" y="5011140"/>
            <a:ext cx="5558188"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u="sng" dirty="0"/>
              <a:t>Outliers Demonstration</a:t>
            </a:r>
          </a:p>
          <a:p>
            <a:endParaRPr lang="en-US" sz="1600" u="sng" dirty="0"/>
          </a:p>
          <a:p>
            <a:r>
              <a:rPr lang="en-US" sz="1600" dirty="0"/>
              <a:t>Let’s change one data point to see the effects on the correlation:</a:t>
            </a:r>
          </a:p>
          <a:p>
            <a:pPr marL="285750" indent="-285750">
              <a:buFont typeface="Arial" panose="020B0604020202020204" pitchFamily="34" charset="0"/>
              <a:buChar char="•"/>
            </a:pPr>
            <a:r>
              <a:rPr lang="en-US" sz="1600" dirty="0"/>
              <a:t>9</a:t>
            </a:r>
            <a:r>
              <a:rPr lang="en-US" sz="1600" baseline="30000" dirty="0"/>
              <a:t>th</a:t>
            </a:r>
            <a:r>
              <a:rPr lang="en-US" sz="1600" dirty="0"/>
              <a:t> observation: (4.4, 2.9) → (4.4, 3.8)</a:t>
            </a:r>
          </a:p>
          <a:p>
            <a:pPr marL="285750" indent="-285750">
              <a:buFont typeface="Arial" panose="020B0604020202020204" pitchFamily="34" charset="0"/>
              <a:buChar char="•"/>
            </a:pPr>
            <a:endParaRPr lang="en-US" sz="1600" dirty="0"/>
          </a:p>
          <a:p>
            <a:r>
              <a:rPr lang="en-US" sz="1600" dirty="0"/>
              <a:t>Now recalculate the correlation!</a:t>
            </a:r>
          </a:p>
        </p:txBody>
      </p:sp>
      <p:grpSp>
        <p:nvGrpSpPr>
          <p:cNvPr id="32" name="Group 31">
            <a:extLst>
              <a:ext uri="{FF2B5EF4-FFF2-40B4-BE49-F238E27FC236}">
                <a16:creationId xmlns:a16="http://schemas.microsoft.com/office/drawing/2014/main" id="{9E5BA8E3-759E-C652-CF5A-9912EFBE1799}"/>
              </a:ext>
            </a:extLst>
          </p:cNvPr>
          <p:cNvGrpSpPr/>
          <p:nvPr/>
        </p:nvGrpSpPr>
        <p:grpSpPr>
          <a:xfrm>
            <a:off x="6003758" y="327081"/>
            <a:ext cx="2296704" cy="2195873"/>
            <a:chOff x="5988667" y="321500"/>
            <a:chExt cx="2296704" cy="2195873"/>
          </a:xfrm>
        </p:grpSpPr>
        <p:pic>
          <p:nvPicPr>
            <p:cNvPr id="9" name="Picture 8">
              <a:extLst>
                <a:ext uri="{FF2B5EF4-FFF2-40B4-BE49-F238E27FC236}">
                  <a16:creationId xmlns:a16="http://schemas.microsoft.com/office/drawing/2014/main" id="{8164E99C-F938-B1D5-11E4-9690911808F9}"/>
                </a:ext>
              </a:extLst>
            </p:cNvPr>
            <p:cNvPicPr>
              <a:picLocks noChangeAspect="1"/>
            </p:cNvPicPr>
            <p:nvPr/>
          </p:nvPicPr>
          <p:blipFill>
            <a:blip r:embed="rId3"/>
            <a:stretch>
              <a:fillRect/>
            </a:stretch>
          </p:blipFill>
          <p:spPr>
            <a:xfrm>
              <a:off x="5988667" y="321500"/>
              <a:ext cx="2296704" cy="2195873"/>
            </a:xfrm>
            <a:prstGeom prst="rect">
              <a:avLst/>
            </a:prstGeom>
          </p:spPr>
        </p:pic>
        <p:sp>
          <p:nvSpPr>
            <p:cNvPr id="31" name="TextBox 30">
              <a:extLst>
                <a:ext uri="{FF2B5EF4-FFF2-40B4-BE49-F238E27FC236}">
                  <a16:creationId xmlns:a16="http://schemas.microsoft.com/office/drawing/2014/main" id="{480A80F5-0EB8-3D1A-F0F3-048B9A2AE215}"/>
                </a:ext>
              </a:extLst>
            </p:cNvPr>
            <p:cNvSpPr txBox="1"/>
            <p:nvPr/>
          </p:nvSpPr>
          <p:spPr>
            <a:xfrm>
              <a:off x="6486296" y="437550"/>
              <a:ext cx="1023799" cy="3385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r = 0.787</a:t>
              </a:r>
            </a:p>
          </p:txBody>
        </p:sp>
      </p:grpSp>
      <p:grpSp>
        <p:nvGrpSpPr>
          <p:cNvPr id="36" name="Group 35">
            <a:extLst>
              <a:ext uri="{FF2B5EF4-FFF2-40B4-BE49-F238E27FC236}">
                <a16:creationId xmlns:a16="http://schemas.microsoft.com/office/drawing/2014/main" id="{E6BFE754-824B-A36A-CCA9-39F9093E9554}"/>
              </a:ext>
            </a:extLst>
          </p:cNvPr>
          <p:cNvGrpSpPr/>
          <p:nvPr/>
        </p:nvGrpSpPr>
        <p:grpSpPr>
          <a:xfrm>
            <a:off x="8588701" y="5193376"/>
            <a:ext cx="3189458" cy="1186794"/>
            <a:chOff x="8588701" y="5193376"/>
            <a:chExt cx="3189458" cy="1186794"/>
          </a:xfrm>
        </p:grpSpPr>
        <p:pic>
          <p:nvPicPr>
            <p:cNvPr id="34" name="Picture 33">
              <a:extLst>
                <a:ext uri="{FF2B5EF4-FFF2-40B4-BE49-F238E27FC236}">
                  <a16:creationId xmlns:a16="http://schemas.microsoft.com/office/drawing/2014/main" id="{28284A3A-4327-99B7-FD58-2433EAFD144D}"/>
                </a:ext>
              </a:extLst>
            </p:cNvPr>
            <p:cNvPicPr>
              <a:picLocks noChangeAspect="1"/>
            </p:cNvPicPr>
            <p:nvPr/>
          </p:nvPicPr>
          <p:blipFill>
            <a:blip r:embed="rId4"/>
            <a:stretch>
              <a:fillRect/>
            </a:stretch>
          </p:blipFill>
          <p:spPr>
            <a:xfrm>
              <a:off x="10228759" y="5193376"/>
              <a:ext cx="1549400" cy="1168400"/>
            </a:xfrm>
            <a:prstGeom prst="rect">
              <a:avLst/>
            </a:prstGeom>
          </p:spPr>
        </p:pic>
        <p:grpSp>
          <p:nvGrpSpPr>
            <p:cNvPr id="40" name="Group 39">
              <a:extLst>
                <a:ext uri="{FF2B5EF4-FFF2-40B4-BE49-F238E27FC236}">
                  <a16:creationId xmlns:a16="http://schemas.microsoft.com/office/drawing/2014/main" id="{44935667-AADA-8648-6D3C-E0BCD7575B0C}"/>
                </a:ext>
              </a:extLst>
            </p:cNvPr>
            <p:cNvGrpSpPr/>
            <p:nvPr/>
          </p:nvGrpSpPr>
          <p:grpSpPr>
            <a:xfrm>
              <a:off x="8588701" y="5211770"/>
              <a:ext cx="2572238" cy="1168400"/>
              <a:chOff x="4907816" y="3872761"/>
              <a:chExt cx="2572238" cy="1168400"/>
            </a:xfrm>
          </p:grpSpPr>
          <p:pic>
            <p:nvPicPr>
              <p:cNvPr id="35" name="Picture 34">
                <a:extLst>
                  <a:ext uri="{FF2B5EF4-FFF2-40B4-BE49-F238E27FC236}">
                    <a16:creationId xmlns:a16="http://schemas.microsoft.com/office/drawing/2014/main" id="{428C02FB-3EE0-5730-85DF-36D24C717ED3}"/>
                  </a:ext>
                </a:extLst>
              </p:cNvPr>
              <p:cNvPicPr>
                <a:picLocks noChangeAspect="1"/>
              </p:cNvPicPr>
              <p:nvPr/>
            </p:nvPicPr>
            <p:blipFill>
              <a:blip r:embed="rId5"/>
              <a:stretch>
                <a:fillRect/>
              </a:stretch>
            </p:blipFill>
            <p:spPr>
              <a:xfrm>
                <a:off x="4907816" y="3872761"/>
                <a:ext cx="1549400" cy="1168400"/>
              </a:xfrm>
              <a:prstGeom prst="rect">
                <a:avLst/>
              </a:prstGeom>
            </p:spPr>
          </p:pic>
          <p:sp>
            <p:nvSpPr>
              <p:cNvPr id="39" name="Rounded Rectangle 38">
                <a:extLst>
                  <a:ext uri="{FF2B5EF4-FFF2-40B4-BE49-F238E27FC236}">
                    <a16:creationId xmlns:a16="http://schemas.microsoft.com/office/drawing/2014/main" id="{353808B6-9D9D-D0CC-4D45-C89314EBCC5C}"/>
                  </a:ext>
                </a:extLst>
              </p:cNvPr>
              <p:cNvSpPr/>
              <p:nvPr/>
            </p:nvSpPr>
            <p:spPr>
              <a:xfrm>
                <a:off x="6591412" y="4501996"/>
                <a:ext cx="888642" cy="154390"/>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7B893AF2-AC9A-D3E5-E373-C26F82499A7B}"/>
              </a:ext>
            </a:extLst>
          </p:cNvPr>
          <p:cNvGrpSpPr/>
          <p:nvPr/>
        </p:nvGrpSpPr>
        <p:grpSpPr>
          <a:xfrm>
            <a:off x="6147479" y="4616893"/>
            <a:ext cx="2331041" cy="1914026"/>
            <a:chOff x="6147479" y="4616893"/>
            <a:chExt cx="2331041" cy="1914026"/>
          </a:xfrm>
        </p:grpSpPr>
        <p:grpSp>
          <p:nvGrpSpPr>
            <p:cNvPr id="3" name="Group 2">
              <a:extLst>
                <a:ext uri="{FF2B5EF4-FFF2-40B4-BE49-F238E27FC236}">
                  <a16:creationId xmlns:a16="http://schemas.microsoft.com/office/drawing/2014/main" id="{7530C6B5-036D-5608-7920-8F5DC907938E}"/>
                </a:ext>
              </a:extLst>
            </p:cNvPr>
            <p:cNvGrpSpPr/>
            <p:nvPr/>
          </p:nvGrpSpPr>
          <p:grpSpPr>
            <a:xfrm>
              <a:off x="6147479" y="4616893"/>
              <a:ext cx="2331041" cy="1914026"/>
              <a:chOff x="6194772" y="4697460"/>
              <a:chExt cx="2331041" cy="1914026"/>
            </a:xfrm>
          </p:grpSpPr>
          <p:grpSp>
            <p:nvGrpSpPr>
              <p:cNvPr id="14" name="Group 13">
                <a:extLst>
                  <a:ext uri="{FF2B5EF4-FFF2-40B4-BE49-F238E27FC236}">
                    <a16:creationId xmlns:a16="http://schemas.microsoft.com/office/drawing/2014/main" id="{B7E4764C-E0CB-1D8E-0B0F-CA79A40704EE}"/>
                  </a:ext>
                </a:extLst>
              </p:cNvPr>
              <p:cNvGrpSpPr/>
              <p:nvPr/>
            </p:nvGrpSpPr>
            <p:grpSpPr>
              <a:xfrm>
                <a:off x="6194772" y="4697460"/>
                <a:ext cx="2331041" cy="1914026"/>
                <a:chOff x="7528695" y="668666"/>
                <a:chExt cx="3511872" cy="2936899"/>
              </a:xfrm>
            </p:grpSpPr>
            <p:pic>
              <p:nvPicPr>
                <p:cNvPr id="15" name="Picture 14">
                  <a:extLst>
                    <a:ext uri="{FF2B5EF4-FFF2-40B4-BE49-F238E27FC236}">
                      <a16:creationId xmlns:a16="http://schemas.microsoft.com/office/drawing/2014/main" id="{1C7AD1F3-E36F-6DA0-0FB8-3BB7420FA4B5}"/>
                    </a:ext>
                  </a:extLst>
                </p:cNvPr>
                <p:cNvPicPr>
                  <a:picLocks noChangeAspect="1"/>
                </p:cNvPicPr>
                <p:nvPr/>
              </p:nvPicPr>
              <p:blipFill>
                <a:blip r:embed="rId3"/>
                <a:stretch>
                  <a:fillRect/>
                </a:stretch>
              </p:blipFill>
              <p:spPr>
                <a:xfrm>
                  <a:off x="8087617" y="782257"/>
                  <a:ext cx="2952950" cy="2823308"/>
                </a:xfrm>
                <a:prstGeom prst="rect">
                  <a:avLst/>
                </a:prstGeom>
              </p:spPr>
            </p:pic>
            <p:sp>
              <p:nvSpPr>
                <p:cNvPr id="16" name="&quot;No&quot; Symbol 15">
                  <a:extLst>
                    <a:ext uri="{FF2B5EF4-FFF2-40B4-BE49-F238E27FC236}">
                      <a16:creationId xmlns:a16="http://schemas.microsoft.com/office/drawing/2014/main" id="{656B896D-2DBE-150D-5E83-810B3C76233C}"/>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2B1D7D63-9B37-E73C-99F0-F5AE18B6B084}"/>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56BE70F-5F84-5F36-754D-80B17CE28F29}"/>
                    </a:ext>
                  </a:extLst>
                </p:cNvPr>
                <p:cNvSpPr txBox="1"/>
                <p:nvPr/>
              </p:nvSpPr>
              <p:spPr>
                <a:xfrm>
                  <a:off x="7528695" y="668666"/>
                  <a:ext cx="779381" cy="261611"/>
                </a:xfrm>
                <a:prstGeom prst="rect">
                  <a:avLst/>
                </a:prstGeom>
                <a:noFill/>
              </p:spPr>
              <p:txBody>
                <a:bodyPr wrap="none" rtlCol="0">
                  <a:spAutoFit/>
                </a:bodyPr>
                <a:lstStyle/>
                <a:p>
                  <a:r>
                    <a:rPr lang="en-US" sz="1100" dirty="0">
                      <a:solidFill>
                        <a:schemeClr val="accent2"/>
                      </a:solidFill>
                    </a:rPr>
                    <a:t>New point</a:t>
                  </a:r>
                </a:p>
              </p:txBody>
            </p:sp>
          </p:grpSp>
          <p:sp>
            <p:nvSpPr>
              <p:cNvPr id="44" name="TextBox 43">
                <a:extLst>
                  <a:ext uri="{FF2B5EF4-FFF2-40B4-BE49-F238E27FC236}">
                    <a16:creationId xmlns:a16="http://schemas.microsoft.com/office/drawing/2014/main" id="{7451A3A4-8D14-F142-62BC-0CC8EE199BCB}"/>
                  </a:ext>
                </a:extLst>
              </p:cNvPr>
              <p:cNvSpPr txBox="1"/>
              <p:nvPr/>
            </p:nvSpPr>
            <p:spPr>
              <a:xfrm>
                <a:off x="7243453" y="4841863"/>
                <a:ext cx="1023799" cy="338554"/>
              </a:xfrm>
              <a:prstGeom prst="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r = 0.275</a:t>
                </a:r>
              </a:p>
            </p:txBody>
          </p:sp>
        </p:grpSp>
        <p:cxnSp>
          <p:nvCxnSpPr>
            <p:cNvPr id="5" name="Straight Arrow Connector 4">
              <a:extLst>
                <a:ext uri="{FF2B5EF4-FFF2-40B4-BE49-F238E27FC236}">
                  <a16:creationId xmlns:a16="http://schemas.microsoft.com/office/drawing/2014/main" id="{E9B04300-4283-30C6-289A-7DB2A744047C}"/>
                </a:ext>
              </a:extLst>
            </p:cNvPr>
            <p:cNvCxnSpPr/>
            <p:nvPr/>
          </p:nvCxnSpPr>
          <p:spPr>
            <a:xfrm flipV="1">
              <a:off x="6950902" y="5099850"/>
              <a:ext cx="0" cy="8183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7" name="TextBox 6">
            <a:extLst>
              <a:ext uri="{FF2B5EF4-FFF2-40B4-BE49-F238E27FC236}">
                <a16:creationId xmlns:a16="http://schemas.microsoft.com/office/drawing/2014/main" id="{07CFAE8A-6872-D09D-AE9C-8CB384CC8A24}"/>
              </a:ext>
            </a:extLst>
          </p:cNvPr>
          <p:cNvSpPr txBox="1"/>
          <p:nvPr/>
        </p:nvSpPr>
        <p:spPr>
          <a:xfrm>
            <a:off x="8588701" y="1052441"/>
            <a:ext cx="357322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u="sng" dirty="0">
                <a:solidFill>
                  <a:srgbClr val="7030A0"/>
                </a:solidFill>
              </a:rPr>
              <a:t>Impact on Correlation</a:t>
            </a:r>
          </a:p>
          <a:p>
            <a:pPr marL="285750" indent="-285750">
              <a:buFont typeface="Arial" panose="020B0604020202020204" pitchFamily="34" charset="0"/>
              <a:buChar char="•"/>
            </a:pPr>
            <a:r>
              <a:rPr lang="en-US" sz="1200" dirty="0">
                <a:solidFill>
                  <a:srgbClr val="7030A0"/>
                </a:solidFill>
              </a:rPr>
              <a:t>Changing </a:t>
            </a:r>
            <a:r>
              <a:rPr lang="en-US" sz="1200" u="sng" dirty="0">
                <a:solidFill>
                  <a:srgbClr val="7030A0"/>
                </a:solidFill>
              </a:rPr>
              <a:t>one point decreased the correlation by 0.512</a:t>
            </a:r>
            <a:r>
              <a:rPr lang="en-US" sz="1200" dirty="0">
                <a:solidFill>
                  <a:srgbClr val="7030A0"/>
                </a:solidFill>
              </a:rPr>
              <a:t> (which is slightly more than a quarter of the total scale (total range is from -1 to 1, length 2)</a:t>
            </a:r>
          </a:p>
          <a:p>
            <a:pPr marL="285750" indent="-285750">
              <a:buFont typeface="Arial" panose="020B0604020202020204" pitchFamily="34" charset="0"/>
              <a:buChar char="•"/>
            </a:pPr>
            <a:r>
              <a:rPr lang="en-US" sz="1200" dirty="0">
                <a:solidFill>
                  <a:srgbClr val="7030A0"/>
                </a:solidFill>
              </a:rPr>
              <a:t>This illustrates how </a:t>
            </a:r>
            <a:r>
              <a:rPr lang="en-US" sz="1200" u="sng" dirty="0">
                <a:solidFill>
                  <a:srgbClr val="7030A0"/>
                </a:solidFill>
              </a:rPr>
              <a:t>sensitive</a:t>
            </a:r>
            <a:r>
              <a:rPr lang="en-US" sz="1200" dirty="0">
                <a:solidFill>
                  <a:srgbClr val="7030A0"/>
                </a:solidFill>
              </a:rPr>
              <a:t> the </a:t>
            </a:r>
            <a:r>
              <a:rPr lang="en-US" sz="1200" u="sng" dirty="0">
                <a:solidFill>
                  <a:srgbClr val="7030A0"/>
                </a:solidFill>
              </a:rPr>
              <a:t>correlation</a:t>
            </a:r>
            <a:r>
              <a:rPr lang="en-US" sz="1200" dirty="0">
                <a:solidFill>
                  <a:srgbClr val="7030A0"/>
                </a:solidFill>
              </a:rPr>
              <a:t> can be, especially with </a:t>
            </a:r>
            <a:r>
              <a:rPr lang="en-US" sz="1200" u="sng" dirty="0">
                <a:solidFill>
                  <a:srgbClr val="7030A0"/>
                </a:solidFill>
              </a:rPr>
              <a:t>small sample sizes</a:t>
            </a:r>
          </a:p>
        </p:txBody>
      </p:sp>
      <p:cxnSp>
        <p:nvCxnSpPr>
          <p:cNvPr id="12" name="Straight Arrow Connector 11">
            <a:extLst>
              <a:ext uri="{FF2B5EF4-FFF2-40B4-BE49-F238E27FC236}">
                <a16:creationId xmlns:a16="http://schemas.microsoft.com/office/drawing/2014/main" id="{802E7CE0-F1BA-EEED-33A8-0414A5906929}"/>
              </a:ext>
            </a:extLst>
          </p:cNvPr>
          <p:cNvCxnSpPr/>
          <p:nvPr/>
        </p:nvCxnSpPr>
        <p:spPr>
          <a:xfrm flipH="1" flipV="1">
            <a:off x="7708059" y="797958"/>
            <a:ext cx="880642" cy="60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CD0CD33-918F-7DF9-9B90-90FA28ADCB92}"/>
              </a:ext>
            </a:extLst>
          </p:cNvPr>
          <p:cNvGrpSpPr/>
          <p:nvPr/>
        </p:nvGrpSpPr>
        <p:grpSpPr>
          <a:xfrm>
            <a:off x="5755890" y="2638089"/>
            <a:ext cx="6296379" cy="1172817"/>
            <a:chOff x="5755890" y="2638089"/>
            <a:chExt cx="6296379" cy="1172817"/>
          </a:xfrm>
        </p:grpSpPr>
        <p:pic>
          <p:nvPicPr>
            <p:cNvPr id="43" name="Picture 42">
              <a:extLst>
                <a:ext uri="{FF2B5EF4-FFF2-40B4-BE49-F238E27FC236}">
                  <a16:creationId xmlns:a16="http://schemas.microsoft.com/office/drawing/2014/main" id="{AED7D1C5-8EF1-B754-E1D3-4DF6B1E2B1C1}"/>
                </a:ext>
              </a:extLst>
            </p:cNvPr>
            <p:cNvPicPr>
              <a:picLocks noChangeAspect="1"/>
            </p:cNvPicPr>
            <p:nvPr/>
          </p:nvPicPr>
          <p:blipFill>
            <a:blip r:embed="rId6"/>
            <a:stretch>
              <a:fillRect/>
            </a:stretch>
          </p:blipFill>
          <p:spPr>
            <a:xfrm>
              <a:off x="8991470" y="2638089"/>
              <a:ext cx="1549400" cy="1168400"/>
            </a:xfrm>
            <a:prstGeom prst="rect">
              <a:avLst/>
            </a:prstGeom>
          </p:spPr>
        </p:pic>
        <p:grpSp>
          <p:nvGrpSpPr>
            <p:cNvPr id="21" name="Group 20">
              <a:extLst>
                <a:ext uri="{FF2B5EF4-FFF2-40B4-BE49-F238E27FC236}">
                  <a16:creationId xmlns:a16="http://schemas.microsoft.com/office/drawing/2014/main" id="{D6361E6A-06DE-8C15-BFF8-60C72EB21590}"/>
                </a:ext>
              </a:extLst>
            </p:cNvPr>
            <p:cNvGrpSpPr/>
            <p:nvPr/>
          </p:nvGrpSpPr>
          <p:grpSpPr>
            <a:xfrm>
              <a:off x="5755890" y="2639004"/>
              <a:ext cx="6296379" cy="1171902"/>
              <a:chOff x="5755890" y="2639004"/>
              <a:chExt cx="6296379" cy="1171902"/>
            </a:xfrm>
          </p:grpSpPr>
          <p:grpSp>
            <p:nvGrpSpPr>
              <p:cNvPr id="33" name="Group 32">
                <a:extLst>
                  <a:ext uri="{FF2B5EF4-FFF2-40B4-BE49-F238E27FC236}">
                    <a16:creationId xmlns:a16="http://schemas.microsoft.com/office/drawing/2014/main" id="{6FDF39F4-E7A5-86F4-BFE1-178044416973}"/>
                  </a:ext>
                </a:extLst>
              </p:cNvPr>
              <p:cNvGrpSpPr/>
              <p:nvPr/>
            </p:nvGrpSpPr>
            <p:grpSpPr>
              <a:xfrm>
                <a:off x="5755890" y="2642506"/>
                <a:ext cx="6296379" cy="1168400"/>
                <a:chOff x="5577506" y="2642506"/>
                <a:chExt cx="6296379" cy="1168400"/>
              </a:xfrm>
            </p:grpSpPr>
            <p:grpSp>
              <p:nvGrpSpPr>
                <p:cNvPr id="30" name="Group 29">
                  <a:extLst>
                    <a:ext uri="{FF2B5EF4-FFF2-40B4-BE49-F238E27FC236}">
                      <a16:creationId xmlns:a16="http://schemas.microsoft.com/office/drawing/2014/main" id="{05840BDD-13F7-4299-C09E-B4331337386F}"/>
                    </a:ext>
                  </a:extLst>
                </p:cNvPr>
                <p:cNvGrpSpPr/>
                <p:nvPr/>
              </p:nvGrpSpPr>
              <p:grpSpPr>
                <a:xfrm>
                  <a:off x="5577506" y="2642506"/>
                  <a:ext cx="4165242" cy="1168400"/>
                  <a:chOff x="5577506" y="2642506"/>
                  <a:chExt cx="4165242" cy="1168400"/>
                </a:xfrm>
              </p:grpSpPr>
              <p:pic>
                <p:nvPicPr>
                  <p:cNvPr id="11" name="Picture 10">
                    <a:extLst>
                      <a:ext uri="{FF2B5EF4-FFF2-40B4-BE49-F238E27FC236}">
                        <a16:creationId xmlns:a16="http://schemas.microsoft.com/office/drawing/2014/main" id="{2C9EC40A-92F2-AF32-FC47-200A7F0CAEC8}"/>
                      </a:ext>
                    </a:extLst>
                  </p:cNvPr>
                  <p:cNvPicPr>
                    <a:picLocks noChangeAspect="1"/>
                  </p:cNvPicPr>
                  <p:nvPr/>
                </p:nvPicPr>
                <p:blipFill>
                  <a:blip r:embed="rId7"/>
                  <a:stretch>
                    <a:fillRect/>
                  </a:stretch>
                </p:blipFill>
                <p:spPr>
                  <a:xfrm>
                    <a:off x="5577506" y="2642506"/>
                    <a:ext cx="1549400" cy="1168400"/>
                  </a:xfrm>
                  <a:prstGeom prst="rect">
                    <a:avLst/>
                  </a:prstGeom>
                </p:spPr>
              </p:pic>
              <p:sp>
                <p:nvSpPr>
                  <p:cNvPr id="27" name="Rounded Rectangle 26">
                    <a:extLst>
                      <a:ext uri="{FF2B5EF4-FFF2-40B4-BE49-F238E27FC236}">
                        <a16:creationId xmlns:a16="http://schemas.microsoft.com/office/drawing/2014/main" id="{4701CAEB-D6B3-0838-ADB1-C03BFE2A08D7}"/>
                      </a:ext>
                    </a:extLst>
                  </p:cNvPr>
                  <p:cNvSpPr/>
                  <p:nvPr/>
                </p:nvSpPr>
                <p:spPr>
                  <a:xfrm>
                    <a:off x="8854106" y="3281851"/>
                    <a:ext cx="888642" cy="14714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AE502AFC-6C74-EEF0-57CC-D05E15369555}"/>
                    </a:ext>
                  </a:extLst>
                </p:cNvPr>
                <p:cNvSpPr txBox="1"/>
                <p:nvPr/>
              </p:nvSpPr>
              <p:spPr>
                <a:xfrm>
                  <a:off x="10387195" y="2707200"/>
                  <a:ext cx="1486690" cy="1015663"/>
                </a:xfrm>
                <a:prstGeom prst="rect">
                  <a:avLst/>
                </a:prstGeom>
                <a:noFill/>
              </p:spPr>
              <p:txBody>
                <a:bodyPr wrap="square" rtlCol="0">
                  <a:spAutoFit/>
                </a:bodyPr>
                <a:lstStyle/>
                <a:p>
                  <a:r>
                    <a:rPr lang="en-US" sz="1200" dirty="0"/>
                    <a:t>r = Correlation</a:t>
                  </a:r>
                </a:p>
                <a:p>
                  <a:endParaRPr lang="en-US" sz="1200" dirty="0"/>
                </a:p>
                <a:p>
                  <a:r>
                    <a:rPr lang="en-US" sz="1200" dirty="0"/>
                    <a:t>This is the only output we need for now!</a:t>
                  </a:r>
                </a:p>
              </p:txBody>
            </p:sp>
          </p:grpSp>
          <p:pic>
            <p:nvPicPr>
              <p:cNvPr id="10" name="Picture 9">
                <a:extLst>
                  <a:ext uri="{FF2B5EF4-FFF2-40B4-BE49-F238E27FC236}">
                    <a16:creationId xmlns:a16="http://schemas.microsoft.com/office/drawing/2014/main" id="{452F27D6-395F-F0F6-1361-3DCA5CEA4159}"/>
                  </a:ext>
                </a:extLst>
              </p:cNvPr>
              <p:cNvPicPr>
                <a:picLocks noChangeAspect="1"/>
              </p:cNvPicPr>
              <p:nvPr/>
            </p:nvPicPr>
            <p:blipFill>
              <a:blip r:embed="rId8"/>
              <a:stretch>
                <a:fillRect/>
              </a:stretch>
            </p:blipFill>
            <p:spPr>
              <a:xfrm>
                <a:off x="7373680" y="2639004"/>
                <a:ext cx="1549400" cy="1168400"/>
              </a:xfrm>
              <a:prstGeom prst="rect">
                <a:avLst/>
              </a:prstGeom>
            </p:spPr>
          </p:pic>
        </p:grpSp>
      </p:grpSp>
      <p:cxnSp>
        <p:nvCxnSpPr>
          <p:cNvPr id="41" name="Straight Arrow Connector 40">
            <a:extLst>
              <a:ext uri="{FF2B5EF4-FFF2-40B4-BE49-F238E27FC236}">
                <a16:creationId xmlns:a16="http://schemas.microsoft.com/office/drawing/2014/main" id="{9F8C2A40-13D9-3C85-E921-0A9E10745742}"/>
              </a:ext>
            </a:extLst>
          </p:cNvPr>
          <p:cNvCxnSpPr>
            <a:cxnSpLocks/>
          </p:cNvCxnSpPr>
          <p:nvPr/>
        </p:nvCxnSpPr>
        <p:spPr>
          <a:xfrm flipH="1">
            <a:off x="8148380" y="2224863"/>
            <a:ext cx="460831" cy="2477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DA33468-E30E-BBBF-7BA0-CE4DF4AA1ED8}"/>
              </a:ext>
            </a:extLst>
          </p:cNvPr>
          <p:cNvSpPr txBox="1"/>
          <p:nvPr/>
        </p:nvSpPr>
        <p:spPr>
          <a:xfrm>
            <a:off x="5561585" y="-40498"/>
            <a:ext cx="4555158" cy="30777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400" i="1" dirty="0">
                <a:solidFill>
                  <a:srgbClr val="7030A0"/>
                </a:solidFill>
              </a:rPr>
              <a:t>*** One time setup: 2</a:t>
            </a:r>
            <a:r>
              <a:rPr lang="en-US" sz="1400" i="1" baseline="30000" dirty="0">
                <a:solidFill>
                  <a:srgbClr val="7030A0"/>
                </a:solidFill>
              </a:rPr>
              <a:t>nd</a:t>
            </a:r>
            <a:r>
              <a:rPr lang="en-US" sz="1400" i="1" dirty="0">
                <a:solidFill>
                  <a:srgbClr val="7030A0"/>
                </a:solidFill>
              </a:rPr>
              <a:t> → Catalog → </a:t>
            </a:r>
            <a:r>
              <a:rPr lang="en-US" sz="1400" i="1" dirty="0" err="1">
                <a:solidFill>
                  <a:srgbClr val="7030A0"/>
                </a:solidFill>
              </a:rPr>
              <a:t>DiagnosticOn</a:t>
            </a:r>
            <a:r>
              <a:rPr lang="en-US" sz="1400" i="1" dirty="0">
                <a:solidFill>
                  <a:srgbClr val="7030A0"/>
                </a:solidFill>
              </a:rPr>
              <a:t> → Enter</a:t>
            </a:r>
          </a:p>
        </p:txBody>
      </p:sp>
      <p:sp>
        <p:nvSpPr>
          <p:cNvPr id="47" name="TextBox 46">
            <a:extLst>
              <a:ext uri="{FF2B5EF4-FFF2-40B4-BE49-F238E27FC236}">
                <a16:creationId xmlns:a16="http://schemas.microsoft.com/office/drawing/2014/main" id="{1C7B1103-ED96-07B0-17EE-9B95DA532892}"/>
              </a:ext>
            </a:extLst>
          </p:cNvPr>
          <p:cNvSpPr txBox="1"/>
          <p:nvPr/>
        </p:nvSpPr>
        <p:spPr>
          <a:xfrm>
            <a:off x="1872091" y="2638089"/>
            <a:ext cx="1723549" cy="246221"/>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i="1" dirty="0">
                <a:solidFill>
                  <a:srgbClr val="7030A0"/>
                </a:solidFill>
              </a:rPr>
              <a:t>STAT → CALC → </a:t>
            </a:r>
            <a:r>
              <a:rPr lang="en-US" sz="1000" i="1" dirty="0" err="1">
                <a:solidFill>
                  <a:srgbClr val="7030A0"/>
                </a:solidFill>
              </a:rPr>
              <a:t>LinReg</a:t>
            </a:r>
            <a:r>
              <a:rPr lang="en-US" sz="1000" i="1" dirty="0">
                <a:solidFill>
                  <a:srgbClr val="7030A0"/>
                </a:solidFill>
              </a:rPr>
              <a:t>(</a:t>
            </a:r>
            <a:r>
              <a:rPr lang="en-US" sz="1000" i="1" dirty="0" err="1">
                <a:solidFill>
                  <a:srgbClr val="7030A0"/>
                </a:solidFill>
              </a:rPr>
              <a:t>a+bx</a:t>
            </a:r>
            <a:r>
              <a:rPr lang="en-US" sz="1000" i="1" dirty="0">
                <a:solidFill>
                  <a:srgbClr val="7030A0"/>
                </a:solidFill>
              </a:rPr>
              <a:t>)</a:t>
            </a:r>
          </a:p>
        </p:txBody>
      </p:sp>
      <p:sp>
        <p:nvSpPr>
          <p:cNvPr id="20" name="TextBox 19">
            <a:extLst>
              <a:ext uri="{FF2B5EF4-FFF2-40B4-BE49-F238E27FC236}">
                <a16:creationId xmlns:a16="http://schemas.microsoft.com/office/drawing/2014/main" id="{1CB7A029-D14B-5D0A-DFCF-0CF9E802D1A4}"/>
              </a:ext>
            </a:extLst>
          </p:cNvPr>
          <p:cNvSpPr txBox="1"/>
          <p:nvPr/>
        </p:nvSpPr>
        <p:spPr>
          <a:xfrm>
            <a:off x="2013505" y="4315455"/>
            <a:ext cx="4000903" cy="338554"/>
          </a:xfrm>
          <a:prstGeom prst="rect">
            <a:avLst/>
          </a:prstGeom>
          <a:noFill/>
        </p:spPr>
        <p:txBody>
          <a:bodyPr wrap="none" rtlCol="0">
            <a:spAutoFit/>
          </a:bodyPr>
          <a:lstStyle/>
          <a:p>
            <a:r>
              <a:rPr lang="en-US" sz="1600" i="1" dirty="0"/>
              <a:t>Show work:</a:t>
            </a:r>
            <a:r>
              <a:rPr lang="en-US" sz="1600" i="1" dirty="0">
                <a:solidFill>
                  <a:srgbClr val="FF0000"/>
                </a:solidFill>
              </a:rPr>
              <a:t> </a:t>
            </a:r>
            <a:r>
              <a:rPr lang="en-US" sz="1600" i="1" dirty="0" err="1">
                <a:solidFill>
                  <a:srgbClr val="FF0000"/>
                </a:solidFill>
              </a:rPr>
              <a:t>LinReg</a:t>
            </a:r>
            <a:r>
              <a:rPr lang="en-US" sz="1600" i="1" dirty="0">
                <a:solidFill>
                  <a:srgbClr val="FF0000"/>
                </a:solidFill>
              </a:rPr>
              <a:t>(</a:t>
            </a:r>
            <a:r>
              <a:rPr lang="en-US" sz="1600" i="1" dirty="0" err="1">
                <a:solidFill>
                  <a:srgbClr val="FF0000"/>
                </a:solidFill>
              </a:rPr>
              <a:t>a+bx</a:t>
            </a:r>
            <a:r>
              <a:rPr lang="en-US" sz="1600" i="1" dirty="0">
                <a:solidFill>
                  <a:srgbClr val="FF0000"/>
                </a:solidFill>
              </a:rPr>
              <a:t>)(</a:t>
            </a:r>
            <a:r>
              <a:rPr lang="en-US" sz="1600" i="1" dirty="0" err="1">
                <a:solidFill>
                  <a:srgbClr val="FF0000"/>
                </a:solidFill>
              </a:rPr>
              <a:t>Xlist</a:t>
            </a:r>
            <a:r>
              <a:rPr lang="en-US" sz="1600" i="1" dirty="0">
                <a:solidFill>
                  <a:srgbClr val="FF0000"/>
                </a:solidFill>
              </a:rPr>
              <a:t> = L1, </a:t>
            </a:r>
            <a:r>
              <a:rPr lang="en-US" sz="1600" i="1" dirty="0" err="1">
                <a:solidFill>
                  <a:srgbClr val="FF0000"/>
                </a:solidFill>
              </a:rPr>
              <a:t>Ylist</a:t>
            </a:r>
            <a:r>
              <a:rPr lang="en-US" sz="1600" i="1" dirty="0">
                <a:solidFill>
                  <a:srgbClr val="FF0000"/>
                </a:solidFill>
              </a:rPr>
              <a:t> = L2) </a:t>
            </a:r>
          </a:p>
        </p:txBody>
      </p:sp>
    </p:spTree>
    <p:extLst>
      <p:ext uri="{BB962C8B-B14F-4D97-AF65-F5344CB8AC3E}">
        <p14:creationId xmlns:p14="http://schemas.microsoft.com/office/powerpoint/2010/main" val="287264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1F83-D546-6C4F-46B5-924DA79BDFE8}"/>
              </a:ext>
            </a:extLst>
          </p:cNvPr>
          <p:cNvSpPr>
            <a:spLocks noGrp="1"/>
          </p:cNvSpPr>
          <p:nvPr>
            <p:ph type="title"/>
          </p:nvPr>
        </p:nvSpPr>
        <p:spPr>
          <a:xfrm>
            <a:off x="4488864" y="3047200"/>
            <a:ext cx="3214273" cy="763600"/>
          </a:xfrm>
        </p:spPr>
        <p:txBody>
          <a:bodyPr/>
          <a:lstStyle/>
          <a:p>
            <a:r>
              <a:rPr lang="en-US" dirty="0"/>
              <a:t>REGRESSION</a:t>
            </a:r>
          </a:p>
        </p:txBody>
      </p:sp>
    </p:spTree>
    <p:extLst>
      <p:ext uri="{BB962C8B-B14F-4D97-AF65-F5344CB8AC3E}">
        <p14:creationId xmlns:p14="http://schemas.microsoft.com/office/powerpoint/2010/main" val="1228684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5194-B153-BEED-F9B9-EF6425B547C6}"/>
              </a:ext>
            </a:extLst>
          </p:cNvPr>
          <p:cNvSpPr>
            <a:spLocks noGrp="1"/>
          </p:cNvSpPr>
          <p:nvPr>
            <p:ph type="title"/>
          </p:nvPr>
        </p:nvSpPr>
        <p:spPr>
          <a:xfrm>
            <a:off x="368300" y="-92075"/>
            <a:ext cx="10515600" cy="1325563"/>
          </a:xfrm>
        </p:spPr>
        <p:txBody>
          <a:bodyPr/>
          <a:lstStyle/>
          <a:p>
            <a:r>
              <a:rPr lang="en-US" dirty="0"/>
              <a:t>Motivation</a:t>
            </a:r>
          </a:p>
        </p:txBody>
      </p:sp>
      <p:sp>
        <p:nvSpPr>
          <p:cNvPr id="3" name="Content Placeholder 2">
            <a:extLst>
              <a:ext uri="{FF2B5EF4-FFF2-40B4-BE49-F238E27FC236}">
                <a16:creationId xmlns:a16="http://schemas.microsoft.com/office/drawing/2014/main" id="{ED33841E-5797-A546-D374-E7AC02E9571C}"/>
              </a:ext>
            </a:extLst>
          </p:cNvPr>
          <p:cNvSpPr>
            <a:spLocks noGrp="1"/>
          </p:cNvSpPr>
          <p:nvPr>
            <p:ph idx="1"/>
          </p:nvPr>
        </p:nvSpPr>
        <p:spPr>
          <a:xfrm>
            <a:off x="368300" y="1233488"/>
            <a:ext cx="10515600" cy="4351338"/>
          </a:xfrm>
        </p:spPr>
        <p:txBody>
          <a:bodyPr>
            <a:normAutofit/>
          </a:bodyPr>
          <a:lstStyle/>
          <a:p>
            <a:r>
              <a:rPr lang="en-US" sz="2000" dirty="0"/>
              <a:t>In the case where our data does </a:t>
            </a:r>
            <a:r>
              <a:rPr lang="en-US" sz="2000" u="sng" dirty="0"/>
              <a:t>show evidence of a significant linear correlation</a:t>
            </a:r>
            <a:r>
              <a:rPr lang="en-US" sz="2000" dirty="0"/>
              <a:t>, we would like to </a:t>
            </a:r>
            <a:r>
              <a:rPr lang="en-US" sz="2000" b="1" dirty="0"/>
              <a:t>model that relationship</a:t>
            </a:r>
            <a:r>
              <a:rPr lang="en-US" sz="2000" dirty="0"/>
              <a:t>!</a:t>
            </a:r>
          </a:p>
          <a:p>
            <a:r>
              <a:rPr lang="en-US" sz="2000" dirty="0"/>
              <a:t>Modeling the relationship will allow us to </a:t>
            </a:r>
            <a:r>
              <a:rPr lang="en-US" sz="2000" b="1" dirty="0"/>
              <a:t>predict</a:t>
            </a:r>
            <a:r>
              <a:rPr lang="en-US" sz="2000" dirty="0"/>
              <a:t> Y values for new X values.</a:t>
            </a:r>
          </a:p>
          <a:p>
            <a:r>
              <a:rPr lang="en-US" sz="2000" dirty="0"/>
              <a:t>The process is called </a:t>
            </a:r>
            <a:r>
              <a:rPr lang="en-US" sz="2000" b="1" dirty="0"/>
              <a:t>linear regression</a:t>
            </a:r>
            <a:r>
              <a:rPr lang="en-US" sz="2000"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B672B8C-5883-3847-07D4-A2AAF007B12C}"/>
                  </a:ext>
                </a:extLst>
              </p14:cNvPr>
              <p14:cNvContentPartPr/>
              <p14:nvPr/>
            </p14:nvContentPartPr>
            <p14:xfrm>
              <a:off x="5022680" y="2275120"/>
              <a:ext cx="811800" cy="16560"/>
            </p14:xfrm>
          </p:contentPart>
        </mc:Choice>
        <mc:Fallback xmlns="">
          <p:pic>
            <p:nvPicPr>
              <p:cNvPr id="4" name="Ink 3">
                <a:extLst>
                  <a:ext uri="{FF2B5EF4-FFF2-40B4-BE49-F238E27FC236}">
                    <a16:creationId xmlns:a16="http://schemas.microsoft.com/office/drawing/2014/main" id="{2B672B8C-5883-3847-07D4-A2AAF007B12C}"/>
                  </a:ext>
                </a:extLst>
              </p:cNvPr>
              <p:cNvPicPr/>
              <p:nvPr/>
            </p:nvPicPr>
            <p:blipFill>
              <a:blip r:embed="rId3"/>
              <a:stretch>
                <a:fillRect/>
              </a:stretch>
            </p:blipFill>
            <p:spPr>
              <a:xfrm>
                <a:off x="5014040" y="2266120"/>
                <a:ext cx="829440" cy="34200"/>
              </a:xfrm>
              <a:prstGeom prst="rect">
                <a:avLst/>
              </a:prstGeom>
            </p:spPr>
          </p:pic>
        </mc:Fallback>
      </mc:AlternateContent>
      <p:grpSp>
        <p:nvGrpSpPr>
          <p:cNvPr id="12" name="Group 11">
            <a:extLst>
              <a:ext uri="{FF2B5EF4-FFF2-40B4-BE49-F238E27FC236}">
                <a16:creationId xmlns:a16="http://schemas.microsoft.com/office/drawing/2014/main" id="{CC0DC4F4-11B3-B47D-00AC-A40516611C65}"/>
              </a:ext>
            </a:extLst>
          </p:cNvPr>
          <p:cNvGrpSpPr/>
          <p:nvPr/>
        </p:nvGrpSpPr>
        <p:grpSpPr>
          <a:xfrm>
            <a:off x="5626100" y="2929417"/>
            <a:ext cx="4489450" cy="3273808"/>
            <a:chOff x="5302250" y="3138508"/>
            <a:chExt cx="4489450" cy="3273808"/>
          </a:xfrm>
        </p:grpSpPr>
        <p:pic>
          <p:nvPicPr>
            <p:cNvPr id="7" name="Picture 6">
              <a:extLst>
                <a:ext uri="{FF2B5EF4-FFF2-40B4-BE49-F238E27FC236}">
                  <a16:creationId xmlns:a16="http://schemas.microsoft.com/office/drawing/2014/main" id="{C31DD470-048D-B7AA-A1D0-9D7ABE006AED}"/>
                </a:ext>
              </a:extLst>
            </p:cNvPr>
            <p:cNvPicPr>
              <a:picLocks noChangeAspect="1"/>
            </p:cNvPicPr>
            <p:nvPr/>
          </p:nvPicPr>
          <p:blipFill>
            <a:blip r:embed="rId4"/>
            <a:stretch>
              <a:fillRect/>
            </a:stretch>
          </p:blipFill>
          <p:spPr>
            <a:xfrm>
              <a:off x="5302250" y="3138508"/>
              <a:ext cx="4489450" cy="3273808"/>
            </a:xfrm>
            <a:prstGeom prst="rect">
              <a:avLst/>
            </a:prstGeom>
          </p:spPr>
        </p:pic>
        <p:grpSp>
          <p:nvGrpSpPr>
            <p:cNvPr id="10" name="Group 9">
              <a:extLst>
                <a:ext uri="{FF2B5EF4-FFF2-40B4-BE49-F238E27FC236}">
                  <a16:creationId xmlns:a16="http://schemas.microsoft.com/office/drawing/2014/main" id="{8E67FFE8-3D53-3B03-748E-3838AD242081}"/>
                </a:ext>
              </a:extLst>
            </p:cNvPr>
            <p:cNvGrpSpPr/>
            <p:nvPr/>
          </p:nvGrpSpPr>
          <p:grpSpPr>
            <a:xfrm>
              <a:off x="5722880" y="4145320"/>
              <a:ext cx="2079000" cy="1701000"/>
              <a:chOff x="5722880" y="4145320"/>
              <a:chExt cx="2079000" cy="170100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31CF58-F354-60E8-013D-5829A7789190}"/>
                      </a:ext>
                    </a:extLst>
                  </p14:cNvPr>
                  <p14:cNvContentPartPr/>
                  <p14:nvPr/>
                </p14:nvContentPartPr>
                <p14:xfrm>
                  <a:off x="7717640" y="4145320"/>
                  <a:ext cx="84240" cy="1701000"/>
                </p14:xfrm>
              </p:contentPart>
            </mc:Choice>
            <mc:Fallback xmlns="">
              <p:pic>
                <p:nvPicPr>
                  <p:cNvPr id="5" name="Ink 4">
                    <a:extLst>
                      <a:ext uri="{FF2B5EF4-FFF2-40B4-BE49-F238E27FC236}">
                        <a16:creationId xmlns:a16="http://schemas.microsoft.com/office/drawing/2014/main" id="{EF31CF58-F354-60E8-013D-5829A7789190}"/>
                      </a:ext>
                    </a:extLst>
                  </p:cNvPr>
                  <p:cNvPicPr/>
                  <p:nvPr/>
                </p:nvPicPr>
                <p:blipFill>
                  <a:blip r:embed="rId6"/>
                  <a:stretch>
                    <a:fillRect/>
                  </a:stretch>
                </p:blipFill>
                <p:spPr>
                  <a:xfrm>
                    <a:off x="7709000" y="4136680"/>
                    <a:ext cx="101880" cy="171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FF4C5DA-4AC1-9F2A-CA1C-40DD2CEC2F31}"/>
                      </a:ext>
                    </a:extLst>
                  </p14:cNvPr>
                  <p14:cNvContentPartPr/>
                  <p14:nvPr/>
                </p14:nvContentPartPr>
                <p14:xfrm>
                  <a:off x="5722880" y="4187800"/>
                  <a:ext cx="1998360" cy="19080"/>
                </p14:xfrm>
              </p:contentPart>
            </mc:Choice>
            <mc:Fallback xmlns="">
              <p:pic>
                <p:nvPicPr>
                  <p:cNvPr id="6" name="Ink 5">
                    <a:extLst>
                      <a:ext uri="{FF2B5EF4-FFF2-40B4-BE49-F238E27FC236}">
                        <a16:creationId xmlns:a16="http://schemas.microsoft.com/office/drawing/2014/main" id="{1FF4C5DA-4AC1-9F2A-CA1C-40DD2CEC2F31}"/>
                      </a:ext>
                    </a:extLst>
                  </p:cNvPr>
                  <p:cNvPicPr/>
                  <p:nvPr/>
                </p:nvPicPr>
                <p:blipFill>
                  <a:blip r:embed="rId8"/>
                  <a:stretch>
                    <a:fillRect/>
                  </a:stretch>
                </p:blipFill>
                <p:spPr>
                  <a:xfrm>
                    <a:off x="5713880" y="4179160"/>
                    <a:ext cx="2016000" cy="36720"/>
                  </a:xfrm>
                  <a:prstGeom prst="rect">
                    <a:avLst/>
                  </a:prstGeom>
                </p:spPr>
              </p:pic>
            </mc:Fallback>
          </mc:AlternateContent>
        </p:grpSp>
      </p:grpSp>
    </p:spTree>
    <p:extLst>
      <p:ext uri="{BB962C8B-B14F-4D97-AF65-F5344CB8AC3E}">
        <p14:creationId xmlns:p14="http://schemas.microsoft.com/office/powerpoint/2010/main" val="128334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1986-7A8D-58D9-9C05-C9C02A10C89D}"/>
              </a:ext>
            </a:extLst>
          </p:cNvPr>
          <p:cNvSpPr>
            <a:spLocks noGrp="1"/>
          </p:cNvSpPr>
          <p:nvPr>
            <p:ph type="title"/>
          </p:nvPr>
        </p:nvSpPr>
        <p:spPr>
          <a:xfrm>
            <a:off x="152400" y="-237165"/>
            <a:ext cx="10515600" cy="1325563"/>
          </a:xfrm>
        </p:spPr>
        <p:txBody>
          <a:bodyPr/>
          <a:lstStyle/>
          <a:p>
            <a:r>
              <a:rPr lang="en-US" dirty="0"/>
              <a:t>Regression 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7BA23-FE49-0DDC-C04B-6CD64D8737A9}"/>
                  </a:ext>
                </a:extLst>
              </p:cNvPr>
              <p:cNvSpPr>
                <a:spLocks noGrp="1"/>
              </p:cNvSpPr>
              <p:nvPr>
                <p:ph idx="1"/>
              </p:nvPr>
            </p:nvSpPr>
            <p:spPr>
              <a:xfrm>
                <a:off x="235736" y="850896"/>
                <a:ext cx="6965163" cy="4351338"/>
              </a:xfrm>
            </p:spPr>
            <p:txBody>
              <a:bodyPr>
                <a:noAutofit/>
              </a:bodyPr>
              <a:lstStyle/>
              <a:p>
                <a:pPr marL="0" indent="0">
                  <a:buNone/>
                </a:pPr>
                <a:r>
                  <a:rPr lang="en-US" sz="1600" u="sng" dirty="0"/>
                  <a:t>Regression Line</a:t>
                </a:r>
              </a:p>
              <a:p>
                <a:r>
                  <a:rPr lang="en-US" sz="1600" dirty="0"/>
                  <a:t>The </a:t>
                </a:r>
                <a:r>
                  <a:rPr lang="en-US" sz="1600" b="1" dirty="0"/>
                  <a:t>regression line </a:t>
                </a:r>
                <a:r>
                  <a:rPr lang="en-US" sz="1600" dirty="0"/>
                  <a:t>is a </a:t>
                </a:r>
                <a:r>
                  <a:rPr lang="en-US" sz="1600" u="sng" dirty="0"/>
                  <a:t>linear equation that </a:t>
                </a:r>
                <a:r>
                  <a:rPr lang="en-US" sz="1600" i="1" u="sng" dirty="0"/>
                  <a:t>fits our data best</a:t>
                </a:r>
              </a:p>
              <a:p>
                <a:pPr lvl="1"/>
                <a:r>
                  <a:rPr lang="en-US" sz="1600" dirty="0"/>
                  <a:t>Also called the “line of best fit”</a:t>
                </a:r>
              </a:p>
              <a:p>
                <a:r>
                  <a:rPr lang="en-US" sz="1600" dirty="0"/>
                  <a:t>There is ONLY one “best” line for every dataset!</a:t>
                </a:r>
              </a:p>
              <a:p>
                <a:pPr lvl="1"/>
                <a:r>
                  <a:rPr lang="en-US" sz="1600" dirty="0"/>
                  <a:t>Technically, this is the line that minimizes the sum of the vertical distances from the actual data points to the best fit line.</a:t>
                </a:r>
              </a:p>
              <a:p>
                <a:pPr marL="0" indent="0">
                  <a:buNone/>
                </a:pPr>
                <a:r>
                  <a:rPr lang="en-US" sz="1600" u="sng" dirty="0"/>
                  <a:t>Equation</a:t>
                </a:r>
              </a:p>
              <a:p>
                <a:r>
                  <a:rPr lang="en-US" sz="1600" dirty="0"/>
                  <a:t>Here is the form of our linear equation (written in slope-intercept form):</a:t>
                </a:r>
              </a:p>
              <a:p>
                <a:endParaRPr lang="en-US" sz="1600" dirty="0"/>
              </a:p>
              <a:p>
                <a:pPr marL="0" indent="0">
                  <a:buNone/>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m:t>
                      </m:r>
                      <m:r>
                        <a:rPr lang="en-US" sz="1600" b="0" i="1" dirty="0" smtClean="0">
                          <a:latin typeface="Cambria Math" panose="02040503050406030204" pitchFamily="18" charset="0"/>
                        </a:rPr>
                        <m:t>𝑎</m:t>
                      </m:r>
                      <m:r>
                        <a:rPr lang="en-US" sz="1600" b="0" i="1" dirty="0" smtClean="0">
                          <a:latin typeface="Cambria Math" panose="02040503050406030204" pitchFamily="18" charset="0"/>
                        </a:rPr>
                        <m:t>+</m:t>
                      </m:r>
                      <m:r>
                        <a:rPr lang="en-US" sz="1600" b="0" i="1" dirty="0" smtClean="0">
                          <a:latin typeface="Cambria Math" panose="02040503050406030204" pitchFamily="18" charset="0"/>
                        </a:rPr>
                        <m:t>𝑏𝑋</m:t>
                      </m:r>
                    </m:oMath>
                  </m:oMathPara>
                </a14:m>
                <a:endParaRPr lang="en-US" sz="1600" dirty="0"/>
              </a:p>
              <a:p>
                <a:r>
                  <a:rPr lang="en-US" sz="1600" dirty="0"/>
                  <a:t>a = Y intercept</a:t>
                </a:r>
              </a:p>
              <a:p>
                <a:pPr lvl="1"/>
                <a:r>
                  <a:rPr lang="en-US" sz="1600" dirty="0"/>
                  <a:t>It is the location where the regression line crosses the Y-axis (value of Y when X = 0)</a:t>
                </a:r>
              </a:p>
              <a:p>
                <a:r>
                  <a:rPr lang="en-US" sz="1600" dirty="0"/>
                  <a:t>b = Slope</a:t>
                </a:r>
              </a:p>
              <a:p>
                <a:pPr lvl="1"/>
                <a:r>
                  <a:rPr lang="en-US" sz="1600" dirty="0"/>
                  <a:t>It measures the direction and steepness of the line</a:t>
                </a:r>
              </a:p>
              <a:p>
                <a14:m>
                  <m:oMath xmlns:m="http://schemas.openxmlformats.org/officeDocument/2006/math">
                    <m:r>
                      <a:rPr lang="en-US" sz="1600" b="0" i="1" smtClean="0">
                        <a:latin typeface="Cambria Math" panose="02040503050406030204" pitchFamily="18" charset="0"/>
                      </a:rPr>
                      <m:t>𝑋</m:t>
                    </m:r>
                  </m:oMath>
                </a14:m>
                <a:r>
                  <a:rPr lang="en-US" sz="1600" dirty="0"/>
                  <a:t> = Value of the explanatory variable</a:t>
                </a:r>
              </a:p>
              <a:p>
                <a:pPr lvl="1"/>
                <a:r>
                  <a:rPr lang="en-US" sz="1600" dirty="0"/>
                  <a:t>Doesn’t have to be an X value that was included in the sample data</a:t>
                </a:r>
              </a:p>
              <a:p>
                <a14:m>
                  <m:oMath xmlns:m="http://schemas.openxmlformats.org/officeDocument/2006/math">
                    <m:acc>
                      <m:accPr>
                        <m:chr m:val="̂"/>
                        <m:ctrlPr>
                          <a:rPr lang="en-US" sz="1600" i="1">
                            <a:latin typeface="Cambria Math" panose="02040503050406030204" pitchFamily="18" charset="0"/>
                          </a:rPr>
                        </m:ctrlPr>
                      </m:accPr>
                      <m:e>
                        <m:r>
                          <a:rPr lang="en-US" sz="1600" b="0" i="1" smtClean="0">
                            <a:latin typeface="Cambria Math" panose="02040503050406030204" pitchFamily="18" charset="0"/>
                          </a:rPr>
                          <m:t>𝑌</m:t>
                        </m:r>
                      </m:e>
                    </m:acc>
                  </m:oMath>
                </a14:m>
                <a:r>
                  <a:rPr lang="en-US" sz="1600" dirty="0"/>
                  <a:t> = Predicted value of the response variable for the given X</a:t>
                </a:r>
              </a:p>
              <a:p>
                <a:pPr marL="0" indent="0">
                  <a:buNone/>
                </a:pPr>
                <a:br>
                  <a:rPr lang="en-US" sz="1600" dirty="0"/>
                </a:br>
                <a:endParaRPr lang="en-US" sz="1600" dirty="0"/>
              </a:p>
            </p:txBody>
          </p:sp>
        </mc:Choice>
        <mc:Fallback xmlns="">
          <p:sp>
            <p:nvSpPr>
              <p:cNvPr id="3" name="Content Placeholder 2">
                <a:extLst>
                  <a:ext uri="{FF2B5EF4-FFF2-40B4-BE49-F238E27FC236}">
                    <a16:creationId xmlns:a16="http://schemas.microsoft.com/office/drawing/2014/main" id="{E9E7BA23-FE49-0DDC-C04B-6CD64D8737A9}"/>
                  </a:ext>
                </a:extLst>
              </p:cNvPr>
              <p:cNvSpPr>
                <a:spLocks noGrp="1" noRot="1" noChangeAspect="1" noMove="1" noResize="1" noEditPoints="1" noAdjustHandles="1" noChangeArrowheads="1" noChangeShapeType="1" noTextEdit="1"/>
              </p:cNvSpPr>
              <p:nvPr>
                <p:ph idx="1"/>
              </p:nvPr>
            </p:nvSpPr>
            <p:spPr>
              <a:xfrm>
                <a:off x="235736" y="850896"/>
                <a:ext cx="6965163" cy="4351338"/>
              </a:xfrm>
              <a:blipFill>
                <a:blip r:embed="rId2"/>
                <a:stretch>
                  <a:fillRect l="-546" t="-1166" r="-1093" b="-2857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22AC63C-5AA3-D483-7E5A-B7B0B23A01E3}"/>
              </a:ext>
            </a:extLst>
          </p:cNvPr>
          <p:cNvPicPr>
            <a:picLocks noChangeAspect="1"/>
          </p:cNvPicPr>
          <p:nvPr/>
        </p:nvPicPr>
        <p:blipFill>
          <a:blip r:embed="rId3"/>
          <a:stretch>
            <a:fillRect/>
          </a:stretch>
        </p:blipFill>
        <p:spPr>
          <a:xfrm>
            <a:off x="8109123" y="3623401"/>
            <a:ext cx="3213951" cy="2742572"/>
          </a:xfrm>
          <a:prstGeom prst="rect">
            <a:avLst/>
          </a:prstGeom>
        </p:spPr>
      </p:pic>
      <p:grpSp>
        <p:nvGrpSpPr>
          <p:cNvPr id="13" name="Group 12">
            <a:extLst>
              <a:ext uri="{FF2B5EF4-FFF2-40B4-BE49-F238E27FC236}">
                <a16:creationId xmlns:a16="http://schemas.microsoft.com/office/drawing/2014/main" id="{8ED84964-D1CF-AEC9-C554-8F7B2945D96B}"/>
              </a:ext>
            </a:extLst>
          </p:cNvPr>
          <p:cNvGrpSpPr/>
          <p:nvPr/>
        </p:nvGrpSpPr>
        <p:grpSpPr>
          <a:xfrm>
            <a:off x="7200899" y="210575"/>
            <a:ext cx="5247967" cy="3218425"/>
            <a:chOff x="7044200" y="216991"/>
            <a:chExt cx="5247967" cy="3218425"/>
          </a:xfrm>
        </p:grpSpPr>
        <p:grpSp>
          <p:nvGrpSpPr>
            <p:cNvPr id="6" name="Group 5">
              <a:extLst>
                <a:ext uri="{FF2B5EF4-FFF2-40B4-BE49-F238E27FC236}">
                  <a16:creationId xmlns:a16="http://schemas.microsoft.com/office/drawing/2014/main" id="{68289249-F230-7A81-7640-F55EE5A6B273}"/>
                </a:ext>
              </a:extLst>
            </p:cNvPr>
            <p:cNvGrpSpPr/>
            <p:nvPr/>
          </p:nvGrpSpPr>
          <p:grpSpPr>
            <a:xfrm>
              <a:off x="7044200" y="216991"/>
              <a:ext cx="5247967" cy="2522536"/>
              <a:chOff x="2600633" y="2453702"/>
              <a:chExt cx="6416367" cy="3078735"/>
            </a:xfrm>
          </p:grpSpPr>
          <p:pic>
            <p:nvPicPr>
              <p:cNvPr id="4" name="Picture 3">
                <a:extLst>
                  <a:ext uri="{FF2B5EF4-FFF2-40B4-BE49-F238E27FC236}">
                    <a16:creationId xmlns:a16="http://schemas.microsoft.com/office/drawing/2014/main" id="{0AF75C8B-48B1-072F-815C-E7A2133A793D}"/>
                  </a:ext>
                </a:extLst>
              </p:cNvPr>
              <p:cNvPicPr>
                <a:picLocks noChangeAspect="1"/>
              </p:cNvPicPr>
              <p:nvPr/>
            </p:nvPicPr>
            <p:blipFill>
              <a:blip r:embed="rId4"/>
              <a:stretch>
                <a:fillRect/>
              </a:stretch>
            </p:blipFill>
            <p:spPr>
              <a:xfrm>
                <a:off x="5867400" y="2453703"/>
                <a:ext cx="3149600" cy="3078734"/>
              </a:xfrm>
              <a:prstGeom prst="rect">
                <a:avLst/>
              </a:prstGeom>
            </p:spPr>
          </p:pic>
          <p:pic>
            <p:nvPicPr>
              <p:cNvPr id="5" name="Picture 4">
                <a:extLst>
                  <a:ext uri="{FF2B5EF4-FFF2-40B4-BE49-F238E27FC236}">
                    <a16:creationId xmlns:a16="http://schemas.microsoft.com/office/drawing/2014/main" id="{9522CE16-3D0B-343C-57C7-9393CB24331F}"/>
                  </a:ext>
                </a:extLst>
              </p:cNvPr>
              <p:cNvPicPr>
                <a:picLocks noChangeAspect="1"/>
              </p:cNvPicPr>
              <p:nvPr/>
            </p:nvPicPr>
            <p:blipFill>
              <a:blip r:embed="rId5"/>
              <a:stretch>
                <a:fillRect/>
              </a:stretch>
            </p:blipFill>
            <p:spPr>
              <a:xfrm>
                <a:off x="2600633" y="2453702"/>
                <a:ext cx="3149600" cy="3011325"/>
              </a:xfrm>
              <a:prstGeom prst="rect">
                <a:avLst/>
              </a:prstGeom>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5A5635D-6D11-8315-F3D9-28B451AA45D3}"/>
                    </a:ext>
                  </a:extLst>
                </p:cNvPr>
                <p:cNvSpPr txBox="1"/>
                <p:nvPr/>
              </p:nvSpPr>
              <p:spPr>
                <a:xfrm>
                  <a:off x="7914801" y="2885907"/>
                  <a:ext cx="3401893" cy="549509"/>
                </a:xfrm>
                <a:prstGeom prst="rect">
                  <a:avLst/>
                </a:prstGeom>
                <a:noFill/>
              </p:spPr>
              <p:txBody>
                <a:bodyPr wrap="none" rtlCol="0">
                  <a:spAutoFit/>
                </a:bodyPr>
                <a:lstStyle/>
                <a:p>
                  <a:r>
                    <a:rPr lang="en-US" sz="1400" i="1" dirty="0">
                      <a:solidFill>
                        <a:srgbClr val="7030A0"/>
                      </a:solidFill>
                    </a:rPr>
                    <a:t>Predicted Sepal Width = a + b (Sepal Length)</a:t>
                  </a:r>
                </a:p>
                <a:p>
                  <a:r>
                    <a:rPr lang="en-US" sz="1400" dirty="0">
                      <a:solidFill>
                        <a:srgbClr val="7030A0"/>
                      </a:solidFill>
                    </a:rPr>
                    <a:t>       (</a:t>
                  </a:r>
                  <a14:m>
                    <m:oMath xmlns:m="http://schemas.openxmlformats.org/officeDocument/2006/math">
                      <m:acc>
                        <m:accPr>
                          <m:chr m:val="̂"/>
                          <m:ctrlPr>
                            <a:rPr lang="en-US" sz="1400" i="1">
                              <a:solidFill>
                                <a:srgbClr val="7030A0"/>
                              </a:solidFill>
                              <a:latin typeface="Cambria Math" panose="02040503050406030204" pitchFamily="18" charset="0"/>
                            </a:rPr>
                          </m:ctrlPr>
                        </m:accPr>
                        <m:e>
                          <m:r>
                            <a:rPr lang="en-US" sz="1400" i="1">
                              <a:solidFill>
                                <a:srgbClr val="7030A0"/>
                              </a:solidFill>
                              <a:latin typeface="Cambria Math" panose="02040503050406030204" pitchFamily="18" charset="0"/>
                            </a:rPr>
                            <m:t>𝑆𝑒𝑝𝑎𝑙</m:t>
                          </m:r>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𝑊𝑖𝑑𝑡h</m:t>
                          </m:r>
                        </m:e>
                      </m:acc>
                    </m:oMath>
                  </a14:m>
                  <a:r>
                    <a:rPr lang="en-US" sz="1400" i="1" dirty="0">
                      <a:solidFill>
                        <a:srgbClr val="7030A0"/>
                      </a:solidFill>
                    </a:rPr>
                    <a:t>)</a:t>
                  </a:r>
                </a:p>
              </p:txBody>
            </p:sp>
          </mc:Choice>
          <mc:Fallback xmlns="">
            <p:sp>
              <p:nvSpPr>
                <p:cNvPr id="12" name="TextBox 11">
                  <a:extLst>
                    <a:ext uri="{FF2B5EF4-FFF2-40B4-BE49-F238E27FC236}">
                      <a16:creationId xmlns:a16="http://schemas.microsoft.com/office/drawing/2014/main" id="{C5A5635D-6D11-8315-F3D9-28B451AA45D3}"/>
                    </a:ext>
                  </a:extLst>
                </p:cNvPr>
                <p:cNvSpPr txBox="1">
                  <a:spLocks noRot="1" noChangeAspect="1" noMove="1" noResize="1" noEditPoints="1" noAdjustHandles="1" noChangeArrowheads="1" noChangeShapeType="1" noTextEdit="1"/>
                </p:cNvSpPr>
                <p:nvPr/>
              </p:nvSpPr>
              <p:spPr>
                <a:xfrm>
                  <a:off x="7914801" y="2885907"/>
                  <a:ext cx="3401893" cy="549509"/>
                </a:xfrm>
                <a:prstGeom prst="rect">
                  <a:avLst/>
                </a:prstGeom>
                <a:blipFill>
                  <a:blip r:embed="rId6"/>
                  <a:stretch>
                    <a:fillRect l="-372" b="-8889"/>
                  </a:stretch>
                </a:blipFill>
              </p:spPr>
              <p:txBody>
                <a:bodyPr/>
                <a:lstStyle/>
                <a:p>
                  <a:r>
                    <a:rPr lang="en-US">
                      <a:noFill/>
                    </a:rPr>
                    <a:t> </a:t>
                  </a:r>
                </a:p>
              </p:txBody>
            </p:sp>
          </mc:Fallback>
        </mc:AlternateContent>
      </p:grpSp>
      <p:grpSp>
        <p:nvGrpSpPr>
          <p:cNvPr id="55" name="Group 54">
            <a:extLst>
              <a:ext uri="{FF2B5EF4-FFF2-40B4-BE49-F238E27FC236}">
                <a16:creationId xmlns:a16="http://schemas.microsoft.com/office/drawing/2014/main" id="{9E473678-4AD0-49FE-FDEA-FFB9D9E37446}"/>
              </a:ext>
            </a:extLst>
          </p:cNvPr>
          <p:cNvGrpSpPr/>
          <p:nvPr/>
        </p:nvGrpSpPr>
        <p:grpSpPr>
          <a:xfrm>
            <a:off x="4356100" y="3339892"/>
            <a:ext cx="3925334" cy="600164"/>
            <a:chOff x="4356100" y="3034237"/>
            <a:chExt cx="3925334" cy="600164"/>
          </a:xfrm>
        </p:grpSpPr>
        <p:sp>
          <p:nvSpPr>
            <p:cNvPr id="56" name="TextBox 55">
              <a:extLst>
                <a:ext uri="{FF2B5EF4-FFF2-40B4-BE49-F238E27FC236}">
                  <a16:creationId xmlns:a16="http://schemas.microsoft.com/office/drawing/2014/main" id="{6FF3945C-15A0-12ED-D2B0-A1BB56FA4358}"/>
                </a:ext>
              </a:extLst>
            </p:cNvPr>
            <p:cNvSpPr txBox="1"/>
            <p:nvPr/>
          </p:nvSpPr>
          <p:spPr>
            <a:xfrm>
              <a:off x="5171300" y="3034237"/>
              <a:ext cx="2622725" cy="6001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solidFill>
                    <a:srgbClr val="7030A0"/>
                  </a:solidFill>
                </a:rPr>
                <a:t>It’s important to get the X and Y variables correct or else our equation’s variables will be backwards!</a:t>
              </a:r>
            </a:p>
          </p:txBody>
        </p:sp>
        <p:cxnSp>
          <p:nvCxnSpPr>
            <p:cNvPr id="57" name="Straight Arrow Connector 56">
              <a:extLst>
                <a:ext uri="{FF2B5EF4-FFF2-40B4-BE49-F238E27FC236}">
                  <a16:creationId xmlns:a16="http://schemas.microsoft.com/office/drawing/2014/main" id="{75D44716-D5FF-50F2-BC2A-81EB6AFFB889}"/>
                </a:ext>
              </a:extLst>
            </p:cNvPr>
            <p:cNvCxnSpPr>
              <a:stCxn id="56" idx="1"/>
            </p:cNvCxnSpPr>
            <p:nvPr/>
          </p:nvCxnSpPr>
          <p:spPr>
            <a:xfrm flipH="1">
              <a:off x="4356100" y="3334319"/>
              <a:ext cx="815200" cy="11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E3585E1-4B34-18BC-B82E-250CEA591AB1}"/>
                </a:ext>
              </a:extLst>
            </p:cNvPr>
            <p:cNvCxnSpPr>
              <a:stCxn id="56" idx="3"/>
            </p:cNvCxnSpPr>
            <p:nvPr/>
          </p:nvCxnSpPr>
          <p:spPr>
            <a:xfrm flipV="1">
              <a:off x="7794025" y="3146872"/>
              <a:ext cx="487409" cy="18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0817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Regression Line</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Regression Line!</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a:t>
            </a:r>
            <a:r>
              <a:rPr lang="en-US" sz="1800" dirty="0"/>
              <a:t>(</a:t>
            </a:r>
            <a:r>
              <a:rPr lang="en-US" sz="1800" dirty="0" err="1"/>
              <a:t>a+bx</a:t>
            </a:r>
            <a:r>
              <a:rPr lang="en-US" sz="1800" dirty="0"/>
              <a:t>)</a:t>
            </a:r>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err="1"/>
              <a:t>FreqList</a:t>
            </a:r>
            <a:r>
              <a:rPr lang="en-US" sz="1600" dirty="0"/>
              <a:t>: </a:t>
            </a:r>
            <a:r>
              <a:rPr lang="en-US" sz="1600" i="1" dirty="0"/>
              <a:t>Leave blank</a:t>
            </a:r>
          </a:p>
          <a:p>
            <a:pPr marL="914400" lvl="1" indent="-457200">
              <a:buFont typeface="+mj-lt"/>
              <a:buAutoNum type="alphaLcParenR"/>
            </a:pPr>
            <a:r>
              <a:rPr lang="en-US" sz="1600" dirty="0"/>
              <a:t>Store </a:t>
            </a:r>
            <a:r>
              <a:rPr lang="en-US" sz="1600" dirty="0" err="1"/>
              <a:t>RegEQ</a:t>
            </a:r>
            <a:r>
              <a:rPr lang="en-US" sz="1600" dirty="0"/>
              <a:t>: </a:t>
            </a:r>
            <a:r>
              <a:rPr lang="en-US" sz="1600" i="1" dirty="0"/>
              <a:t>Leave blank</a:t>
            </a:r>
          </a:p>
          <a:p>
            <a:pPr marL="457200" lvl="1" indent="0">
              <a:buNone/>
            </a:pPr>
            <a:r>
              <a:rPr lang="en-US" sz="1600" dirty="0"/>
              <a:t>Calculate</a:t>
            </a:r>
          </a:p>
          <a:p>
            <a:pPr marL="914400" lvl="1" indent="-457200">
              <a:buFont typeface="+mj-lt"/>
              <a:buAutoNum type="alphaLcParenR"/>
            </a:pPr>
            <a:endParaRPr lang="en-US" sz="1600" dirty="0"/>
          </a:p>
        </p:txBody>
      </p:sp>
      <p:grpSp>
        <p:nvGrpSpPr>
          <p:cNvPr id="29" name="Group 28">
            <a:extLst>
              <a:ext uri="{FF2B5EF4-FFF2-40B4-BE49-F238E27FC236}">
                <a16:creationId xmlns:a16="http://schemas.microsoft.com/office/drawing/2014/main" id="{DFE90AEE-0221-CE4D-1F61-5F9E186BF742}"/>
              </a:ext>
            </a:extLst>
          </p:cNvPr>
          <p:cNvGrpSpPr/>
          <p:nvPr/>
        </p:nvGrpSpPr>
        <p:grpSpPr>
          <a:xfrm>
            <a:off x="3699960" y="603299"/>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2"/>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537812" y="5011140"/>
            <a:ext cx="5858912" cy="156966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u="sng" dirty="0"/>
              <a:t>Outliers Demonstration</a:t>
            </a:r>
          </a:p>
          <a:p>
            <a:endParaRPr lang="en-US" sz="1600" u="sng" dirty="0"/>
          </a:p>
          <a:p>
            <a:r>
              <a:rPr lang="en-US" sz="1600" dirty="0"/>
              <a:t>Let’s change one data point to see the effects on the regression line:</a:t>
            </a:r>
          </a:p>
          <a:p>
            <a:pPr marL="285750" indent="-285750">
              <a:buFont typeface="Arial" panose="020B0604020202020204" pitchFamily="34" charset="0"/>
              <a:buChar char="•"/>
            </a:pPr>
            <a:r>
              <a:rPr lang="en-US" sz="1600" dirty="0"/>
              <a:t>9</a:t>
            </a:r>
            <a:r>
              <a:rPr lang="en-US" sz="1600" baseline="30000" dirty="0"/>
              <a:t>th</a:t>
            </a:r>
            <a:r>
              <a:rPr lang="en-US" sz="1600" dirty="0"/>
              <a:t> observation: (4.4, 2.9) → (4.4, 3.8)</a:t>
            </a:r>
          </a:p>
          <a:p>
            <a:pPr marL="285750" indent="-285750">
              <a:buFont typeface="Arial" panose="020B0604020202020204" pitchFamily="34" charset="0"/>
              <a:buChar char="•"/>
            </a:pPr>
            <a:endParaRPr lang="en-US" sz="1600" dirty="0"/>
          </a:p>
          <a:p>
            <a:r>
              <a:rPr lang="en-US" sz="1600" dirty="0"/>
              <a:t>Now recalculate the equation!</a:t>
            </a:r>
          </a:p>
        </p:txBody>
      </p:sp>
      <p:grpSp>
        <p:nvGrpSpPr>
          <p:cNvPr id="43" name="Group 42">
            <a:extLst>
              <a:ext uri="{FF2B5EF4-FFF2-40B4-BE49-F238E27FC236}">
                <a16:creationId xmlns:a16="http://schemas.microsoft.com/office/drawing/2014/main" id="{AA7B5673-6A24-C8E3-7BDD-90E250EF8690}"/>
              </a:ext>
            </a:extLst>
          </p:cNvPr>
          <p:cNvGrpSpPr/>
          <p:nvPr/>
        </p:nvGrpSpPr>
        <p:grpSpPr>
          <a:xfrm>
            <a:off x="6492559" y="4845391"/>
            <a:ext cx="2331041" cy="1915022"/>
            <a:chOff x="6147479" y="4616892"/>
            <a:chExt cx="2331041" cy="1914027"/>
          </a:xfrm>
        </p:grpSpPr>
        <p:grpSp>
          <p:nvGrpSpPr>
            <p:cNvPr id="45" name="Group 44">
              <a:extLst>
                <a:ext uri="{FF2B5EF4-FFF2-40B4-BE49-F238E27FC236}">
                  <a16:creationId xmlns:a16="http://schemas.microsoft.com/office/drawing/2014/main" id="{5E695787-332D-AAC4-DD76-5F75B87FCD2B}"/>
                </a:ext>
              </a:extLst>
            </p:cNvPr>
            <p:cNvGrpSpPr/>
            <p:nvPr/>
          </p:nvGrpSpPr>
          <p:grpSpPr>
            <a:xfrm>
              <a:off x="6147479" y="4616892"/>
              <a:ext cx="2331041" cy="1914027"/>
              <a:chOff x="7528695" y="668664"/>
              <a:chExt cx="3511872" cy="2936901"/>
            </a:xfrm>
          </p:grpSpPr>
          <p:pic>
            <p:nvPicPr>
              <p:cNvPr id="47" name="Picture 46">
                <a:extLst>
                  <a:ext uri="{FF2B5EF4-FFF2-40B4-BE49-F238E27FC236}">
                    <a16:creationId xmlns:a16="http://schemas.microsoft.com/office/drawing/2014/main" id="{3A0FAF4C-3A52-272A-83ED-484B7627A44D}"/>
                  </a:ext>
                </a:extLst>
              </p:cNvPr>
              <p:cNvPicPr>
                <a:picLocks noChangeAspect="1"/>
              </p:cNvPicPr>
              <p:nvPr/>
            </p:nvPicPr>
            <p:blipFill>
              <a:blip r:embed="rId3"/>
              <a:stretch>
                <a:fillRect/>
              </a:stretch>
            </p:blipFill>
            <p:spPr>
              <a:xfrm>
                <a:off x="8087617" y="782257"/>
                <a:ext cx="2952950" cy="2823308"/>
              </a:xfrm>
              <a:prstGeom prst="rect">
                <a:avLst/>
              </a:prstGeom>
            </p:spPr>
          </p:pic>
          <p:sp>
            <p:nvSpPr>
              <p:cNvPr id="48" name="&quot;No&quot; Symbol 47">
                <a:extLst>
                  <a:ext uri="{FF2B5EF4-FFF2-40B4-BE49-F238E27FC236}">
                    <a16:creationId xmlns:a16="http://schemas.microsoft.com/office/drawing/2014/main" id="{C2D0FFA0-09CC-EDFF-BAC7-4C4E95BBD4AA}"/>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9" name="Oval 48">
                <a:extLst>
                  <a:ext uri="{FF2B5EF4-FFF2-40B4-BE49-F238E27FC236}">
                    <a16:creationId xmlns:a16="http://schemas.microsoft.com/office/drawing/2014/main" id="{05E9AEE2-BE41-9C01-EE0F-35DB46E2A710}"/>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0" name="TextBox 49">
                <a:extLst>
                  <a:ext uri="{FF2B5EF4-FFF2-40B4-BE49-F238E27FC236}">
                    <a16:creationId xmlns:a16="http://schemas.microsoft.com/office/drawing/2014/main" id="{054B05E3-D8A1-17C8-DACC-E320E6FC82A4}"/>
                  </a:ext>
                </a:extLst>
              </p:cNvPr>
              <p:cNvSpPr txBox="1"/>
              <p:nvPr/>
            </p:nvSpPr>
            <p:spPr>
              <a:xfrm>
                <a:off x="7528695" y="668664"/>
                <a:ext cx="1174191" cy="401208"/>
              </a:xfrm>
              <a:prstGeom prst="rect">
                <a:avLst/>
              </a:prstGeom>
              <a:noFill/>
              <a:ln>
                <a:noFill/>
              </a:ln>
            </p:spPr>
            <p:txBody>
              <a:bodyPr wrap="none" rtlCol="0">
                <a:spAutoFit/>
              </a:bodyPr>
              <a:lstStyle/>
              <a:p>
                <a:r>
                  <a:rPr lang="en-US" sz="1100" dirty="0">
                    <a:solidFill>
                      <a:schemeClr val="accent2"/>
                    </a:solidFill>
                  </a:rPr>
                  <a:t>New point</a:t>
                </a:r>
              </a:p>
            </p:txBody>
          </p:sp>
        </p:grpSp>
        <p:cxnSp>
          <p:nvCxnSpPr>
            <p:cNvPr id="46" name="Straight Arrow Connector 45">
              <a:extLst>
                <a:ext uri="{FF2B5EF4-FFF2-40B4-BE49-F238E27FC236}">
                  <a16:creationId xmlns:a16="http://schemas.microsoft.com/office/drawing/2014/main" id="{BE3B33E0-77F4-4802-91C6-A0D5DB822372}"/>
                </a:ext>
              </a:extLst>
            </p:cNvPr>
            <p:cNvCxnSpPr/>
            <p:nvPr/>
          </p:nvCxnSpPr>
          <p:spPr>
            <a:xfrm flipV="1">
              <a:off x="6950902" y="5099850"/>
              <a:ext cx="0" cy="81835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 name="Group 9">
            <a:extLst>
              <a:ext uri="{FF2B5EF4-FFF2-40B4-BE49-F238E27FC236}">
                <a16:creationId xmlns:a16="http://schemas.microsoft.com/office/drawing/2014/main" id="{E3832E7C-5D66-1ECA-4E84-C2D63090762E}"/>
              </a:ext>
            </a:extLst>
          </p:cNvPr>
          <p:cNvGrpSpPr/>
          <p:nvPr/>
        </p:nvGrpSpPr>
        <p:grpSpPr>
          <a:xfrm>
            <a:off x="6460423" y="107901"/>
            <a:ext cx="5489580" cy="2025634"/>
            <a:chOff x="6460423" y="97587"/>
            <a:chExt cx="5489580" cy="2025634"/>
          </a:xfrm>
        </p:grpSpPr>
        <p:grpSp>
          <p:nvGrpSpPr>
            <p:cNvPr id="7" name="Group 6">
              <a:extLst>
                <a:ext uri="{FF2B5EF4-FFF2-40B4-BE49-F238E27FC236}">
                  <a16:creationId xmlns:a16="http://schemas.microsoft.com/office/drawing/2014/main" id="{D2AFD60C-82E7-47B5-32ED-E2214F3CB895}"/>
                </a:ext>
              </a:extLst>
            </p:cNvPr>
            <p:cNvGrpSpPr/>
            <p:nvPr/>
          </p:nvGrpSpPr>
          <p:grpSpPr>
            <a:xfrm>
              <a:off x="6460423" y="97587"/>
              <a:ext cx="5489580" cy="2025634"/>
              <a:chOff x="6587041" y="72428"/>
              <a:chExt cx="5489580" cy="2025634"/>
            </a:xfrm>
          </p:grpSpPr>
          <p:pic>
            <p:nvPicPr>
              <p:cNvPr id="19" name="Picture 18">
                <a:extLst>
                  <a:ext uri="{FF2B5EF4-FFF2-40B4-BE49-F238E27FC236}">
                    <a16:creationId xmlns:a16="http://schemas.microsoft.com/office/drawing/2014/main" id="{06C02B12-0D24-6CA6-670B-0A63FF788996}"/>
                  </a:ext>
                </a:extLst>
              </p:cNvPr>
              <p:cNvPicPr>
                <a:picLocks noChangeAspect="1"/>
              </p:cNvPicPr>
              <p:nvPr/>
            </p:nvPicPr>
            <p:blipFill>
              <a:blip r:embed="rId3"/>
              <a:stretch>
                <a:fillRect/>
              </a:stretch>
            </p:blipFill>
            <p:spPr>
              <a:xfrm>
                <a:off x="6587041" y="72428"/>
                <a:ext cx="2046877" cy="2025634"/>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3D14F75-E434-A157-AF62-404E8782628F}"/>
                      </a:ext>
                    </a:extLst>
                  </p:cNvPr>
                  <p:cNvSpPr txBox="1"/>
                  <p:nvPr/>
                </p:nvSpPr>
                <p:spPr>
                  <a:xfrm>
                    <a:off x="10692321" y="411118"/>
                    <a:ext cx="1384300" cy="435440"/>
                  </a:xfrm>
                  <a:prstGeom prst="rect">
                    <a:avLst/>
                  </a:prstGeom>
                  <a:noFill/>
                </p:spPr>
                <p:txBody>
                  <a:bodyPr wrap="square">
                    <a:spAutoFit/>
                  </a:bodyPr>
                  <a:lstStyle/>
                  <a:p>
                    <a:pPr marL="0" indent="0">
                      <a:buNone/>
                    </a:pPr>
                    <a14:m>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panose="02040503050406030204" pitchFamily="18" charset="0"/>
                              </a:rPr>
                              <m:t>𝑌</m:t>
                            </m:r>
                          </m:e>
                        </m:acc>
                        <m:r>
                          <a:rPr lang="en-US" sz="1100" b="0" i="1" dirty="0" smtClean="0">
                            <a:latin typeface="Cambria Math" panose="02040503050406030204" pitchFamily="18" charset="0"/>
                          </a:rPr>
                          <m:t>=</m:t>
                        </m:r>
                        <m:r>
                          <a:rPr lang="en-US" sz="1100" b="0" i="1" dirty="0" smtClean="0">
                            <a:latin typeface="Cambria Math" panose="02040503050406030204" pitchFamily="18" charset="0"/>
                          </a:rPr>
                          <m:t>𝑎</m:t>
                        </m:r>
                        <m:r>
                          <a:rPr lang="en-US" sz="1100" b="0" i="1" dirty="0" smtClean="0">
                            <a:latin typeface="Cambria Math" panose="02040503050406030204" pitchFamily="18" charset="0"/>
                          </a:rPr>
                          <m:t>+</m:t>
                        </m:r>
                        <m:r>
                          <a:rPr lang="en-US" sz="1100" b="0" i="1" dirty="0" smtClean="0">
                            <a:latin typeface="Cambria Math" panose="02040503050406030204" pitchFamily="18" charset="0"/>
                          </a:rPr>
                          <m:t>𝑏𝑋</m:t>
                        </m:r>
                      </m:oMath>
                    </a14:m>
                    <a:r>
                      <a:rPr lang="en-US" sz="1100" b="0" dirty="0"/>
                      <a:t> </a:t>
                    </a:r>
                  </a:p>
                  <a:p>
                    <a:pPr marL="0" indent="0">
                      <a:buNone/>
                    </a:pPr>
                    <a:r>
                      <a:rPr lang="en-US" sz="1100" dirty="0"/>
                      <a:t>a = ?? and b = ??</a:t>
                    </a:r>
                  </a:p>
                </p:txBody>
              </p:sp>
            </mc:Choice>
            <mc:Fallback xmlns="">
              <p:sp>
                <p:nvSpPr>
                  <p:cNvPr id="28" name="TextBox 27">
                    <a:extLst>
                      <a:ext uri="{FF2B5EF4-FFF2-40B4-BE49-F238E27FC236}">
                        <a16:creationId xmlns:a16="http://schemas.microsoft.com/office/drawing/2014/main" id="{A3D14F75-E434-A157-AF62-404E8782628F}"/>
                      </a:ext>
                    </a:extLst>
                  </p:cNvPr>
                  <p:cNvSpPr txBox="1">
                    <a:spLocks noRot="1" noChangeAspect="1" noMove="1" noResize="1" noEditPoints="1" noAdjustHandles="1" noChangeArrowheads="1" noChangeShapeType="1" noTextEdit="1"/>
                  </p:cNvSpPr>
                  <p:nvPr/>
                </p:nvSpPr>
                <p:spPr>
                  <a:xfrm>
                    <a:off x="10692321" y="411118"/>
                    <a:ext cx="1384300" cy="435440"/>
                  </a:xfrm>
                  <a:prstGeom prst="rect">
                    <a:avLst/>
                  </a:prstGeom>
                  <a:blipFill>
                    <a:blip r:embed="rId4"/>
                    <a:stretch>
                      <a:fillRect b="-8571"/>
                    </a:stretch>
                  </a:blipFill>
                </p:spPr>
                <p:txBody>
                  <a:bodyPr/>
                  <a:lstStyle/>
                  <a:p>
                    <a:r>
                      <a:rPr lang="en-US">
                        <a:noFill/>
                      </a:rPr>
                      <a:t> </a:t>
                    </a:r>
                  </a:p>
                </p:txBody>
              </p:sp>
            </mc:Fallback>
          </mc:AlternateContent>
        </p:grpSp>
        <p:pic>
          <p:nvPicPr>
            <p:cNvPr id="9" name="Picture 8">
              <a:extLst>
                <a:ext uri="{FF2B5EF4-FFF2-40B4-BE49-F238E27FC236}">
                  <a16:creationId xmlns:a16="http://schemas.microsoft.com/office/drawing/2014/main" id="{B57737E2-1F89-3F75-8CF8-D94F8C439EA2}"/>
                </a:ext>
              </a:extLst>
            </p:cNvPr>
            <p:cNvPicPr>
              <a:picLocks noChangeAspect="1"/>
            </p:cNvPicPr>
            <p:nvPr/>
          </p:nvPicPr>
          <p:blipFill>
            <a:blip r:embed="rId5"/>
            <a:stretch>
              <a:fillRect/>
            </a:stretch>
          </p:blipFill>
          <p:spPr>
            <a:xfrm>
              <a:off x="8507300" y="97587"/>
              <a:ext cx="2035737" cy="2025634"/>
            </a:xfrm>
            <a:prstGeom prst="rect">
              <a:avLst/>
            </a:prstGeom>
          </p:spPr>
        </p:pic>
      </p:grpSp>
      <p:sp>
        <p:nvSpPr>
          <p:cNvPr id="21" name="TextBox 20">
            <a:extLst>
              <a:ext uri="{FF2B5EF4-FFF2-40B4-BE49-F238E27FC236}">
                <a16:creationId xmlns:a16="http://schemas.microsoft.com/office/drawing/2014/main" id="{4EB81B74-0C21-244A-B4C6-0F59FB72349A}"/>
              </a:ext>
            </a:extLst>
          </p:cNvPr>
          <p:cNvSpPr txBox="1"/>
          <p:nvPr/>
        </p:nvSpPr>
        <p:spPr>
          <a:xfrm>
            <a:off x="1872091" y="2638089"/>
            <a:ext cx="1723549" cy="246221"/>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i="1" dirty="0">
                <a:solidFill>
                  <a:srgbClr val="7030A0"/>
                </a:solidFill>
              </a:rPr>
              <a:t>STAT → CALC → </a:t>
            </a:r>
            <a:r>
              <a:rPr lang="en-US" sz="1000" i="1" dirty="0" err="1">
                <a:solidFill>
                  <a:srgbClr val="7030A0"/>
                </a:solidFill>
              </a:rPr>
              <a:t>LinReg</a:t>
            </a:r>
            <a:r>
              <a:rPr lang="en-US" sz="1000" i="1" dirty="0">
                <a:solidFill>
                  <a:srgbClr val="7030A0"/>
                </a:solidFill>
              </a:rPr>
              <a:t>(</a:t>
            </a:r>
            <a:r>
              <a:rPr lang="en-US" sz="1000" i="1" dirty="0" err="1">
                <a:solidFill>
                  <a:srgbClr val="7030A0"/>
                </a:solidFill>
              </a:rPr>
              <a:t>a+bx</a:t>
            </a:r>
            <a:r>
              <a:rPr lang="en-US" sz="1000" i="1" dirty="0">
                <a:solidFill>
                  <a:srgbClr val="7030A0"/>
                </a:solidFill>
              </a:rPr>
              <a:t>)</a:t>
            </a:r>
          </a:p>
        </p:txBody>
      </p:sp>
    </p:spTree>
    <p:extLst>
      <p:ext uri="{BB962C8B-B14F-4D97-AF65-F5344CB8AC3E}">
        <p14:creationId xmlns:p14="http://schemas.microsoft.com/office/powerpoint/2010/main" val="409284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2473-1C3F-794F-8EA1-AD90674B31AE}"/>
              </a:ext>
            </a:extLst>
          </p:cNvPr>
          <p:cNvSpPr>
            <a:spLocks noGrp="1"/>
          </p:cNvSpPr>
          <p:nvPr>
            <p:ph type="title"/>
          </p:nvPr>
        </p:nvSpPr>
        <p:spPr>
          <a:xfrm>
            <a:off x="662354" y="0"/>
            <a:ext cx="10515600" cy="1325563"/>
          </a:xfrm>
        </p:spPr>
        <p:txBody>
          <a:bodyPr/>
          <a:lstStyle/>
          <a:p>
            <a:r>
              <a:rPr lang="en-US" dirty="0"/>
              <a:t>Review + New</a:t>
            </a:r>
          </a:p>
        </p:txBody>
      </p:sp>
      <p:sp>
        <p:nvSpPr>
          <p:cNvPr id="3" name="Content Placeholder 2">
            <a:extLst>
              <a:ext uri="{FF2B5EF4-FFF2-40B4-BE49-F238E27FC236}">
                <a16:creationId xmlns:a16="http://schemas.microsoft.com/office/drawing/2014/main" id="{BF7AB2D8-6998-7B45-8A3B-0BC7E61435DF}"/>
              </a:ext>
            </a:extLst>
          </p:cNvPr>
          <p:cNvSpPr>
            <a:spLocks noGrp="1"/>
          </p:cNvSpPr>
          <p:nvPr>
            <p:ph idx="1"/>
          </p:nvPr>
        </p:nvSpPr>
        <p:spPr>
          <a:xfrm>
            <a:off x="838200" y="1130694"/>
            <a:ext cx="10515600" cy="811879"/>
          </a:xfrm>
        </p:spPr>
        <p:txBody>
          <a:bodyPr>
            <a:normAutofit/>
          </a:bodyPr>
          <a:lstStyle/>
          <a:p>
            <a:r>
              <a:rPr lang="en-US" sz="1600" dirty="0"/>
              <a:t>We have studied how to </a:t>
            </a:r>
            <a:r>
              <a:rPr lang="en-US" sz="1600" b="1" dirty="0"/>
              <a:t>display</a:t>
            </a:r>
            <a:r>
              <a:rPr lang="en-US" sz="1600" dirty="0"/>
              <a:t> and </a:t>
            </a:r>
            <a:r>
              <a:rPr lang="en-US" sz="1600" b="1" dirty="0"/>
              <a:t>describe</a:t>
            </a:r>
            <a:r>
              <a:rPr lang="en-US" sz="1600" dirty="0"/>
              <a:t> distributions depending on the type of data</a:t>
            </a:r>
          </a:p>
        </p:txBody>
      </p:sp>
      <p:grpSp>
        <p:nvGrpSpPr>
          <p:cNvPr id="18" name="Group 17">
            <a:extLst>
              <a:ext uri="{FF2B5EF4-FFF2-40B4-BE49-F238E27FC236}">
                <a16:creationId xmlns:a16="http://schemas.microsoft.com/office/drawing/2014/main" id="{A9B4201F-3509-E344-644D-BA7A09415B3D}"/>
              </a:ext>
            </a:extLst>
          </p:cNvPr>
          <p:cNvGrpSpPr/>
          <p:nvPr/>
        </p:nvGrpSpPr>
        <p:grpSpPr>
          <a:xfrm>
            <a:off x="838200" y="1750579"/>
            <a:ext cx="5469100" cy="2626335"/>
            <a:chOff x="838200" y="1750579"/>
            <a:chExt cx="5469100" cy="2626335"/>
          </a:xfrm>
        </p:grpSpPr>
        <p:sp>
          <p:nvSpPr>
            <p:cNvPr id="4" name="Google Shape;92;p18">
              <a:extLst>
                <a:ext uri="{FF2B5EF4-FFF2-40B4-BE49-F238E27FC236}">
                  <a16:creationId xmlns:a16="http://schemas.microsoft.com/office/drawing/2014/main" id="{642E3D9A-412E-0D42-B617-87681BEEB675}"/>
                </a:ext>
              </a:extLst>
            </p:cNvPr>
            <p:cNvSpPr txBox="1">
              <a:spLocks/>
            </p:cNvSpPr>
            <p:nvPr/>
          </p:nvSpPr>
          <p:spPr>
            <a:xfrm>
              <a:off x="974100" y="1750579"/>
              <a:ext cx="5333200" cy="1074684"/>
            </a:xfrm>
            <a:prstGeom prst="rect">
              <a:avLst/>
            </a:prstGeom>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u="sng" dirty="0"/>
                <a:t>Qualitative (Categorical) Data</a:t>
              </a:r>
            </a:p>
            <a:p>
              <a:pPr marL="0" indent="0">
                <a:lnSpc>
                  <a:spcPct val="100000"/>
                </a:lnSpc>
                <a:spcBef>
                  <a:spcPts val="0"/>
                </a:spcBef>
                <a:buFont typeface="Arial" panose="020B0604020202020204" pitchFamily="34" charset="0"/>
                <a:buNone/>
              </a:pPr>
              <a:endParaRPr lang="en-US" sz="1200" u="sng" dirty="0"/>
            </a:p>
            <a:p>
              <a:pPr>
                <a:lnSpc>
                  <a:spcPct val="100000"/>
                </a:lnSpc>
                <a:spcBef>
                  <a:spcPts val="0"/>
                </a:spcBef>
              </a:pPr>
              <a:r>
                <a:rPr lang="en-US" sz="1200" dirty="0"/>
                <a:t>Non-Numerical data with different categories.</a:t>
              </a:r>
            </a:p>
            <a:p>
              <a:pPr>
                <a:lnSpc>
                  <a:spcPct val="100000"/>
                </a:lnSpc>
                <a:spcBef>
                  <a:spcPts val="0"/>
                </a:spcBef>
              </a:pPr>
              <a:r>
                <a:rPr lang="en-US" sz="1200" dirty="0"/>
                <a:t>Ex) States, letter grades, class standing, etc. </a:t>
              </a:r>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endParaRPr lang="en-US" sz="1200" dirty="0"/>
            </a:p>
            <a:p>
              <a:pPr>
                <a:lnSpc>
                  <a:spcPct val="100000"/>
                </a:lnSpc>
                <a:spcBef>
                  <a:spcPts val="0"/>
                </a:spcBef>
              </a:pPr>
              <a:r>
                <a:rPr lang="en-US" sz="1200" dirty="0"/>
                <a:t>Here we can describe the mode (the most common category)</a:t>
              </a:r>
            </a:p>
            <a:p>
              <a:pPr marL="342900" indent="-342900">
                <a:lnSpc>
                  <a:spcPct val="100000"/>
                </a:lnSpc>
                <a:spcBef>
                  <a:spcPts val="0"/>
                </a:spcBef>
              </a:pPr>
              <a:endParaRPr lang="en-US" sz="1600" dirty="0"/>
            </a:p>
          </p:txBody>
        </p:sp>
        <p:grpSp>
          <p:nvGrpSpPr>
            <p:cNvPr id="16" name="Group 15">
              <a:extLst>
                <a:ext uri="{FF2B5EF4-FFF2-40B4-BE49-F238E27FC236}">
                  <a16:creationId xmlns:a16="http://schemas.microsoft.com/office/drawing/2014/main" id="{0CAA40E7-98F2-F2C0-D37C-8FEA0656889C}"/>
                </a:ext>
              </a:extLst>
            </p:cNvPr>
            <p:cNvGrpSpPr/>
            <p:nvPr/>
          </p:nvGrpSpPr>
          <p:grpSpPr>
            <a:xfrm>
              <a:off x="838200" y="2825263"/>
              <a:ext cx="4138089" cy="1551651"/>
              <a:chOff x="838200" y="2825263"/>
              <a:chExt cx="4138089" cy="1551651"/>
            </a:xfrm>
          </p:grpSpPr>
          <p:pic>
            <p:nvPicPr>
              <p:cNvPr id="7" name="Picture 2">
                <a:extLst>
                  <a:ext uri="{FF2B5EF4-FFF2-40B4-BE49-F238E27FC236}">
                    <a16:creationId xmlns:a16="http://schemas.microsoft.com/office/drawing/2014/main" id="{B634931C-467E-7068-FB86-8798CC5DF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25263"/>
                <a:ext cx="1449380" cy="1502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8E3FBF-97A6-380F-D8D5-3EB636667E71}"/>
                  </a:ext>
                </a:extLst>
              </p:cNvPr>
              <p:cNvPicPr>
                <a:picLocks noChangeAspect="1"/>
              </p:cNvPicPr>
              <p:nvPr/>
            </p:nvPicPr>
            <p:blipFill>
              <a:blip r:embed="rId3"/>
              <a:stretch>
                <a:fillRect/>
              </a:stretch>
            </p:blipFill>
            <p:spPr>
              <a:xfrm>
                <a:off x="2576709" y="2825263"/>
                <a:ext cx="2399580" cy="1551651"/>
              </a:xfrm>
              <a:prstGeom prst="rect">
                <a:avLst/>
              </a:prstGeom>
            </p:spPr>
          </p:pic>
        </p:grpSp>
      </p:grpSp>
      <p:cxnSp>
        <p:nvCxnSpPr>
          <p:cNvPr id="10" name="Straight Connector 9">
            <a:extLst>
              <a:ext uri="{FF2B5EF4-FFF2-40B4-BE49-F238E27FC236}">
                <a16:creationId xmlns:a16="http://schemas.microsoft.com/office/drawing/2014/main" id="{620D9D5C-C776-B848-6B2F-A0C80025C936}"/>
              </a:ext>
            </a:extLst>
          </p:cNvPr>
          <p:cNvCxnSpPr/>
          <p:nvPr/>
        </p:nvCxnSpPr>
        <p:spPr>
          <a:xfrm>
            <a:off x="5462954" y="1596714"/>
            <a:ext cx="0" cy="2916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70EBE49-9549-6128-2D04-300A5229CAB0}"/>
              </a:ext>
            </a:extLst>
          </p:cNvPr>
          <p:cNvGrpSpPr/>
          <p:nvPr/>
        </p:nvGrpSpPr>
        <p:grpSpPr>
          <a:xfrm>
            <a:off x="5669584" y="1655870"/>
            <a:ext cx="6106816" cy="4005141"/>
            <a:chOff x="5669584" y="1655870"/>
            <a:chExt cx="6106816" cy="4005141"/>
          </a:xfrm>
        </p:grpSpPr>
        <p:sp>
          <p:nvSpPr>
            <p:cNvPr id="5" name="Google Shape;93;p18">
              <a:extLst>
                <a:ext uri="{FF2B5EF4-FFF2-40B4-BE49-F238E27FC236}">
                  <a16:creationId xmlns:a16="http://schemas.microsoft.com/office/drawing/2014/main" id="{82999F19-B0D1-E348-8DEE-46A8ED0F11E9}"/>
                </a:ext>
              </a:extLst>
            </p:cNvPr>
            <p:cNvSpPr txBox="1">
              <a:spLocks/>
            </p:cNvSpPr>
            <p:nvPr/>
          </p:nvSpPr>
          <p:spPr>
            <a:xfrm>
              <a:off x="5764750" y="1655870"/>
              <a:ext cx="5333200" cy="2106312"/>
            </a:xfrm>
            <a:prstGeom prst="rect">
              <a:avLst/>
            </a:prstGeom>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400" u="sng" dirty="0"/>
                <a:t>Quantitative Data</a:t>
              </a:r>
            </a:p>
            <a:p>
              <a:pPr marL="0" indent="0">
                <a:lnSpc>
                  <a:spcPct val="100000"/>
                </a:lnSpc>
                <a:spcBef>
                  <a:spcPts val="0"/>
                </a:spcBef>
                <a:buFont typeface="Arial" panose="020B0604020202020204" pitchFamily="34" charset="0"/>
                <a:buNone/>
              </a:pPr>
              <a:endParaRPr lang="en-US" sz="1400" u="sng" dirty="0"/>
            </a:p>
            <a:p>
              <a:pPr>
                <a:lnSpc>
                  <a:spcPct val="100000"/>
                </a:lnSpc>
                <a:spcBef>
                  <a:spcPts val="0"/>
                </a:spcBef>
              </a:pPr>
              <a:r>
                <a:rPr lang="en-US" sz="1400" dirty="0"/>
                <a:t>Numerical data, counts or measurements</a:t>
              </a:r>
            </a:p>
            <a:p>
              <a:pPr>
                <a:lnSpc>
                  <a:spcPct val="100000"/>
                </a:lnSpc>
                <a:spcBef>
                  <a:spcPts val="0"/>
                </a:spcBef>
              </a:pPr>
              <a:r>
                <a:rPr lang="en-US" sz="1400" dirty="0"/>
                <a:t>Arithmetic operations such as adding and averaging make sense </a:t>
              </a:r>
            </a:p>
            <a:p>
              <a:pPr>
                <a:lnSpc>
                  <a:spcPct val="100000"/>
                </a:lnSpc>
                <a:spcBef>
                  <a:spcPts val="0"/>
                </a:spcBef>
              </a:pPr>
              <a:r>
                <a:rPr lang="en-US" sz="1400" dirty="0"/>
                <a:t>Ex) Income, GPA, Height, Weight, etc.</a:t>
              </a:r>
            </a:p>
            <a:p>
              <a:pPr>
                <a:lnSpc>
                  <a:spcPct val="100000"/>
                </a:lnSpc>
                <a:spcBef>
                  <a:spcPts val="0"/>
                </a:spcBef>
              </a:pPr>
              <a:endParaRPr lang="en-US" sz="1400" dirty="0"/>
            </a:p>
          </p:txBody>
        </p:sp>
        <p:pic>
          <p:nvPicPr>
            <p:cNvPr id="11" name="Picture 10">
              <a:extLst>
                <a:ext uri="{FF2B5EF4-FFF2-40B4-BE49-F238E27FC236}">
                  <a16:creationId xmlns:a16="http://schemas.microsoft.com/office/drawing/2014/main" id="{2A876323-F3E2-0C66-4459-2EB151598CE5}"/>
                </a:ext>
              </a:extLst>
            </p:cNvPr>
            <p:cNvPicPr>
              <a:picLocks noChangeAspect="1"/>
            </p:cNvPicPr>
            <p:nvPr/>
          </p:nvPicPr>
          <p:blipFill>
            <a:blip r:embed="rId4"/>
            <a:stretch>
              <a:fillRect/>
            </a:stretch>
          </p:blipFill>
          <p:spPr>
            <a:xfrm>
              <a:off x="5669584" y="3188397"/>
              <a:ext cx="2464611" cy="1296180"/>
            </a:xfrm>
            <a:prstGeom prst="rect">
              <a:avLst/>
            </a:prstGeom>
          </p:spPr>
        </p:pic>
        <p:pic>
          <p:nvPicPr>
            <p:cNvPr id="12" name="Picture 11">
              <a:extLst>
                <a:ext uri="{FF2B5EF4-FFF2-40B4-BE49-F238E27FC236}">
                  <a16:creationId xmlns:a16="http://schemas.microsoft.com/office/drawing/2014/main" id="{B7CC67FA-945C-ACCB-360E-961E576E0E27}"/>
                </a:ext>
              </a:extLst>
            </p:cNvPr>
            <p:cNvPicPr>
              <a:picLocks noChangeAspect="1"/>
            </p:cNvPicPr>
            <p:nvPr/>
          </p:nvPicPr>
          <p:blipFill>
            <a:blip r:embed="rId5"/>
            <a:stretch>
              <a:fillRect/>
            </a:stretch>
          </p:blipFill>
          <p:spPr>
            <a:xfrm>
              <a:off x="8219550" y="2999046"/>
              <a:ext cx="2168601" cy="1500849"/>
            </a:xfrm>
            <a:prstGeom prst="rect">
              <a:avLst/>
            </a:prstGeom>
          </p:spPr>
        </p:pic>
        <p:sp>
          <p:nvSpPr>
            <p:cNvPr id="13" name="TextBox 12">
              <a:extLst>
                <a:ext uri="{FF2B5EF4-FFF2-40B4-BE49-F238E27FC236}">
                  <a16:creationId xmlns:a16="http://schemas.microsoft.com/office/drawing/2014/main" id="{FE1DB179-F6CF-E2EE-23B5-B7880440F2E5}"/>
                </a:ext>
              </a:extLst>
            </p:cNvPr>
            <p:cNvSpPr txBox="1"/>
            <p:nvPr/>
          </p:nvSpPr>
          <p:spPr>
            <a:xfrm>
              <a:off x="5764750" y="4711602"/>
              <a:ext cx="2274277"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With line graphs, we described the trend and seasonal variation </a:t>
              </a:r>
            </a:p>
          </p:txBody>
        </p:sp>
        <p:sp>
          <p:nvSpPr>
            <p:cNvPr id="14" name="TextBox 13">
              <a:extLst>
                <a:ext uri="{FF2B5EF4-FFF2-40B4-BE49-F238E27FC236}">
                  <a16:creationId xmlns:a16="http://schemas.microsoft.com/office/drawing/2014/main" id="{40101370-6247-A65E-A9BB-A079304F503D}"/>
                </a:ext>
              </a:extLst>
            </p:cNvPr>
            <p:cNvSpPr txBox="1"/>
            <p:nvPr/>
          </p:nvSpPr>
          <p:spPr>
            <a:xfrm>
              <a:off x="8717697" y="4645348"/>
              <a:ext cx="3058703"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With histograms and boxplots, we described the SOCS! Shape, Outliers, Center and Spread</a:t>
              </a:r>
            </a:p>
            <a:p>
              <a:pPr marL="285750" indent="-285750">
                <a:buFont typeface="Arial" panose="020B0604020202020204" pitchFamily="34" charset="0"/>
                <a:buChar char="•"/>
              </a:pPr>
              <a:r>
                <a:rPr lang="en-US" sz="1200" dirty="0"/>
                <a:t>Also numerical summaries like mean, median, SD, IQR, etc.</a:t>
              </a:r>
            </a:p>
          </p:txBody>
        </p:sp>
        <p:pic>
          <p:nvPicPr>
            <p:cNvPr id="15" name="Picture 3" title="Boxplot of ages constructed on JMP">
              <a:extLst>
                <a:ext uri="{FF2B5EF4-FFF2-40B4-BE49-F238E27FC236}">
                  <a16:creationId xmlns:a16="http://schemas.microsoft.com/office/drawing/2014/main" id="{2F5D7864-6704-3EF4-6947-1594DBBC65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2832" y="3253503"/>
              <a:ext cx="2273568" cy="64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Content Placeholder 2">
            <a:extLst>
              <a:ext uri="{FF2B5EF4-FFF2-40B4-BE49-F238E27FC236}">
                <a16:creationId xmlns:a16="http://schemas.microsoft.com/office/drawing/2014/main" id="{2B5849B3-EDCB-1521-901B-7FA441EC63D5}"/>
              </a:ext>
            </a:extLst>
          </p:cNvPr>
          <p:cNvSpPr txBox="1">
            <a:spLocks/>
          </p:cNvSpPr>
          <p:nvPr/>
        </p:nvSpPr>
        <p:spPr>
          <a:xfrm>
            <a:off x="662354" y="5937974"/>
            <a:ext cx="10515600" cy="811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(Other than the line graph) these displays were all for ONE variable!</a:t>
            </a:r>
          </a:p>
          <a:p>
            <a:r>
              <a:rPr lang="en-US" sz="1600" dirty="0"/>
              <a:t>Now we are going to display and describe the </a:t>
            </a:r>
            <a:r>
              <a:rPr lang="en-US" sz="1600" u="sng" dirty="0"/>
              <a:t>relationship between TWO QUANITITATIVE variables</a:t>
            </a:r>
            <a:r>
              <a:rPr lang="en-US" sz="1600" dirty="0"/>
              <a:t>!</a:t>
            </a:r>
          </a:p>
          <a:p>
            <a:endParaRPr lang="en-US" sz="1600" dirty="0"/>
          </a:p>
        </p:txBody>
      </p:sp>
    </p:spTree>
    <p:extLst>
      <p:ext uri="{BB962C8B-B14F-4D97-AF65-F5344CB8AC3E}">
        <p14:creationId xmlns:p14="http://schemas.microsoft.com/office/powerpoint/2010/main" val="3368797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00EC-1649-9743-BC02-5EAC1FEC2F82}"/>
              </a:ext>
            </a:extLst>
          </p:cNvPr>
          <p:cNvSpPr>
            <a:spLocks noGrp="1"/>
          </p:cNvSpPr>
          <p:nvPr>
            <p:ph type="title"/>
          </p:nvPr>
        </p:nvSpPr>
        <p:spPr>
          <a:xfrm>
            <a:off x="415600" y="18657"/>
            <a:ext cx="11360800" cy="763600"/>
          </a:xfrm>
        </p:spPr>
        <p:txBody>
          <a:bodyPr/>
          <a:lstStyle/>
          <a:p>
            <a:r>
              <a:rPr lang="en-US" sz="4000" dirty="0"/>
              <a:t>Using Calc – Regression Line</a:t>
            </a:r>
          </a:p>
        </p:txBody>
      </p:sp>
      <p:sp>
        <p:nvSpPr>
          <p:cNvPr id="13" name="Content Placeholder 2">
            <a:extLst>
              <a:ext uri="{FF2B5EF4-FFF2-40B4-BE49-F238E27FC236}">
                <a16:creationId xmlns:a16="http://schemas.microsoft.com/office/drawing/2014/main" id="{965A2407-584E-B248-87A3-CD88E93C743F}"/>
              </a:ext>
            </a:extLst>
          </p:cNvPr>
          <p:cNvSpPr txBox="1">
            <a:spLocks/>
          </p:cNvSpPr>
          <p:nvPr/>
        </p:nvSpPr>
        <p:spPr>
          <a:xfrm>
            <a:off x="71941" y="1096120"/>
            <a:ext cx="7086600" cy="3256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Calculate the Regression Line!</a:t>
            </a:r>
          </a:p>
          <a:p>
            <a:pPr marL="0" indent="0">
              <a:buFont typeface="Arial" panose="020B0604020202020204" pitchFamily="34" charset="0"/>
              <a:buNone/>
            </a:pPr>
            <a:endParaRPr lang="en-US" sz="1800" dirty="0"/>
          </a:p>
          <a:p>
            <a:pPr marL="514350" indent="-514350">
              <a:buFont typeface="+mj-lt"/>
              <a:buAutoNum type="arabicPeriod"/>
            </a:pPr>
            <a:r>
              <a:rPr lang="en-US" sz="1800" dirty="0"/>
              <a:t>Enter data</a:t>
            </a:r>
          </a:p>
          <a:p>
            <a:pPr marL="914400" lvl="1" indent="-457200">
              <a:buFont typeface="+mj-lt"/>
              <a:buAutoNum type="alphaLcParenR"/>
            </a:pPr>
            <a:r>
              <a:rPr lang="en-US" sz="1600" dirty="0"/>
              <a:t>X data in L</a:t>
            </a:r>
            <a:r>
              <a:rPr lang="en-US" sz="1600" baseline="-25000" dirty="0"/>
              <a:t>1</a:t>
            </a:r>
            <a:endParaRPr lang="en-US" sz="1600" dirty="0"/>
          </a:p>
          <a:p>
            <a:pPr marL="914400" lvl="1" indent="-457200">
              <a:buFont typeface="+mj-lt"/>
              <a:buAutoNum type="alphaLcParenR"/>
            </a:pPr>
            <a:r>
              <a:rPr lang="en-US" sz="1600" dirty="0"/>
              <a:t>Y data in L</a:t>
            </a:r>
            <a:r>
              <a:rPr lang="en-US" sz="1600" baseline="-25000" dirty="0"/>
              <a:t>2</a:t>
            </a:r>
          </a:p>
          <a:p>
            <a:pPr marL="514350" indent="-514350">
              <a:buFont typeface="+mj-lt"/>
              <a:buAutoNum type="arabicPeriod"/>
            </a:pPr>
            <a:r>
              <a:rPr lang="en-US" sz="1800" dirty="0" err="1"/>
              <a:t>LinReg</a:t>
            </a:r>
            <a:r>
              <a:rPr lang="en-US" sz="1800" dirty="0"/>
              <a:t>(</a:t>
            </a:r>
            <a:r>
              <a:rPr lang="en-US" sz="1800" dirty="0" err="1"/>
              <a:t>a+bx</a:t>
            </a:r>
            <a:r>
              <a:rPr lang="en-US" sz="1800" dirty="0"/>
              <a:t>)</a:t>
            </a:r>
          </a:p>
          <a:p>
            <a:pPr marL="914400" lvl="1" indent="-457200">
              <a:buFont typeface="+mj-lt"/>
              <a:buAutoNum type="alphaLcParenR"/>
            </a:pPr>
            <a:r>
              <a:rPr lang="en-US" sz="1600" dirty="0" err="1"/>
              <a:t>Xlist</a:t>
            </a:r>
            <a:r>
              <a:rPr lang="en-US" sz="1600" dirty="0"/>
              <a:t> = L</a:t>
            </a:r>
            <a:r>
              <a:rPr lang="en-US" sz="1600" baseline="-25000" dirty="0"/>
              <a:t>1</a:t>
            </a:r>
            <a:endParaRPr lang="en-US" sz="1600" dirty="0"/>
          </a:p>
          <a:p>
            <a:pPr marL="914400" lvl="1" indent="-457200">
              <a:buFont typeface="+mj-lt"/>
              <a:buAutoNum type="alphaLcParenR"/>
            </a:pPr>
            <a:r>
              <a:rPr lang="en-US" sz="1600" dirty="0" err="1"/>
              <a:t>Ylist</a:t>
            </a:r>
            <a:r>
              <a:rPr lang="en-US" sz="1600" dirty="0"/>
              <a:t> = L</a:t>
            </a:r>
            <a:r>
              <a:rPr lang="en-US" sz="1600" baseline="-25000" dirty="0"/>
              <a:t>2</a:t>
            </a:r>
          </a:p>
          <a:p>
            <a:pPr marL="914400" lvl="1" indent="-457200">
              <a:buFont typeface="+mj-lt"/>
              <a:buAutoNum type="alphaLcParenR"/>
            </a:pPr>
            <a:r>
              <a:rPr lang="en-US" sz="1600" dirty="0" err="1"/>
              <a:t>FreqList</a:t>
            </a:r>
            <a:r>
              <a:rPr lang="en-US" sz="1600" dirty="0"/>
              <a:t>: </a:t>
            </a:r>
            <a:r>
              <a:rPr lang="en-US" sz="1600" i="1" dirty="0"/>
              <a:t>Leave blank</a:t>
            </a:r>
          </a:p>
          <a:p>
            <a:pPr marL="914400" lvl="1" indent="-457200">
              <a:buFont typeface="+mj-lt"/>
              <a:buAutoNum type="alphaLcParenR"/>
            </a:pPr>
            <a:r>
              <a:rPr lang="en-US" sz="1600" dirty="0"/>
              <a:t>Store </a:t>
            </a:r>
            <a:r>
              <a:rPr lang="en-US" sz="1600" dirty="0" err="1"/>
              <a:t>RegEQ</a:t>
            </a:r>
            <a:r>
              <a:rPr lang="en-US" sz="1600" dirty="0"/>
              <a:t>: </a:t>
            </a:r>
            <a:r>
              <a:rPr lang="en-US" sz="1600" i="1" dirty="0"/>
              <a:t>Leave blank</a:t>
            </a:r>
          </a:p>
          <a:p>
            <a:pPr marL="457200" lvl="1" indent="0">
              <a:buNone/>
            </a:pPr>
            <a:r>
              <a:rPr lang="en-US" sz="1600" dirty="0"/>
              <a:t>Calculate</a:t>
            </a:r>
          </a:p>
          <a:p>
            <a:pPr marL="914400" lvl="1" indent="-457200">
              <a:buFont typeface="+mj-lt"/>
              <a:buAutoNum type="alphaLcParenR"/>
            </a:pPr>
            <a:endParaRPr lang="en-US" sz="1600" dirty="0"/>
          </a:p>
        </p:txBody>
      </p:sp>
      <p:grpSp>
        <p:nvGrpSpPr>
          <p:cNvPr id="29" name="Group 28">
            <a:extLst>
              <a:ext uri="{FF2B5EF4-FFF2-40B4-BE49-F238E27FC236}">
                <a16:creationId xmlns:a16="http://schemas.microsoft.com/office/drawing/2014/main" id="{DFE90AEE-0221-CE4D-1F61-5F9E186BF742}"/>
              </a:ext>
            </a:extLst>
          </p:cNvPr>
          <p:cNvGrpSpPr/>
          <p:nvPr/>
        </p:nvGrpSpPr>
        <p:grpSpPr>
          <a:xfrm>
            <a:off x="3699960" y="603299"/>
            <a:ext cx="1905000" cy="2642632"/>
            <a:chOff x="4123194" y="1364218"/>
            <a:chExt cx="1905000" cy="2642632"/>
          </a:xfrm>
        </p:grpSpPr>
        <p:sp>
          <p:nvSpPr>
            <p:cNvPr id="18" name="TextBox 17">
              <a:extLst>
                <a:ext uri="{FF2B5EF4-FFF2-40B4-BE49-F238E27FC236}">
                  <a16:creationId xmlns:a16="http://schemas.microsoft.com/office/drawing/2014/main" id="{08D7756F-C9DA-B104-6264-B77FFDD8002A}"/>
                </a:ext>
              </a:extLst>
            </p:cNvPr>
            <p:cNvSpPr txBox="1"/>
            <p:nvPr/>
          </p:nvSpPr>
          <p:spPr>
            <a:xfrm>
              <a:off x="4470400" y="1364218"/>
              <a:ext cx="1210588" cy="369332"/>
            </a:xfrm>
            <a:prstGeom prst="rect">
              <a:avLst/>
            </a:prstGeom>
            <a:noFill/>
          </p:spPr>
          <p:txBody>
            <a:bodyPr wrap="none" rtlCol="0">
              <a:spAutoFit/>
            </a:bodyPr>
            <a:lstStyle/>
            <a:p>
              <a:r>
                <a:rPr lang="en-US" dirty="0"/>
                <a:t>X               Y</a:t>
              </a:r>
            </a:p>
          </p:txBody>
        </p:sp>
        <p:pic>
          <p:nvPicPr>
            <p:cNvPr id="26" name="Picture 25">
              <a:extLst>
                <a:ext uri="{FF2B5EF4-FFF2-40B4-BE49-F238E27FC236}">
                  <a16:creationId xmlns:a16="http://schemas.microsoft.com/office/drawing/2014/main" id="{66AF6463-6CC1-44CC-BB5F-AC3ED47620EC}"/>
                </a:ext>
              </a:extLst>
            </p:cNvPr>
            <p:cNvPicPr>
              <a:picLocks noChangeAspect="1"/>
            </p:cNvPicPr>
            <p:nvPr/>
          </p:nvPicPr>
          <p:blipFill>
            <a:blip r:embed="rId2"/>
            <a:stretch>
              <a:fillRect/>
            </a:stretch>
          </p:blipFill>
          <p:spPr>
            <a:xfrm>
              <a:off x="4123194" y="1733550"/>
              <a:ext cx="1905000" cy="2273300"/>
            </a:xfrm>
            <a:prstGeom prst="rect">
              <a:avLst/>
            </a:prstGeom>
          </p:spPr>
        </p:pic>
      </p:grpSp>
      <p:sp>
        <p:nvSpPr>
          <p:cNvPr id="8" name="TextBox 7">
            <a:extLst>
              <a:ext uri="{FF2B5EF4-FFF2-40B4-BE49-F238E27FC236}">
                <a16:creationId xmlns:a16="http://schemas.microsoft.com/office/drawing/2014/main" id="{04A945BD-F881-61BA-CF83-F3F9E5DEAE7F}"/>
              </a:ext>
            </a:extLst>
          </p:cNvPr>
          <p:cNvSpPr txBox="1"/>
          <p:nvPr/>
        </p:nvSpPr>
        <p:spPr>
          <a:xfrm>
            <a:off x="105887" y="5019539"/>
            <a:ext cx="3509354"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u="sng" dirty="0"/>
              <a:t>Outliers Demonstration</a:t>
            </a:r>
          </a:p>
          <a:p>
            <a:endParaRPr lang="en-US" sz="1400" u="sng" dirty="0"/>
          </a:p>
          <a:p>
            <a:r>
              <a:rPr lang="en-US" sz="1400" dirty="0"/>
              <a:t>Let’s change one data point to see the effects on the regression line:</a:t>
            </a:r>
          </a:p>
          <a:p>
            <a:pPr marL="285750" indent="-285750">
              <a:buFont typeface="Arial" panose="020B0604020202020204" pitchFamily="34" charset="0"/>
              <a:buChar char="•"/>
            </a:pPr>
            <a:r>
              <a:rPr lang="en-US" sz="1400" dirty="0"/>
              <a:t>9</a:t>
            </a:r>
            <a:r>
              <a:rPr lang="en-US" sz="1400" baseline="30000" dirty="0"/>
              <a:t>th</a:t>
            </a:r>
            <a:r>
              <a:rPr lang="en-US" sz="1400" dirty="0"/>
              <a:t> observation: (4.4, 2.9) → (4.4, 3.8)</a:t>
            </a:r>
          </a:p>
          <a:p>
            <a:pPr marL="285750" indent="-285750">
              <a:buFont typeface="Arial" panose="020B0604020202020204" pitchFamily="34" charset="0"/>
              <a:buChar char="•"/>
            </a:pPr>
            <a:endParaRPr lang="en-US" sz="1400" dirty="0"/>
          </a:p>
          <a:p>
            <a:r>
              <a:rPr lang="en-US" sz="1400" dirty="0"/>
              <a:t>Now recalculate the equation!</a:t>
            </a:r>
          </a:p>
        </p:txBody>
      </p:sp>
      <p:grpSp>
        <p:nvGrpSpPr>
          <p:cNvPr id="41" name="Group 40">
            <a:extLst>
              <a:ext uri="{FF2B5EF4-FFF2-40B4-BE49-F238E27FC236}">
                <a16:creationId xmlns:a16="http://schemas.microsoft.com/office/drawing/2014/main" id="{53FB1388-4000-EE68-D3B4-3271D2A575CC}"/>
              </a:ext>
            </a:extLst>
          </p:cNvPr>
          <p:cNvGrpSpPr/>
          <p:nvPr/>
        </p:nvGrpSpPr>
        <p:grpSpPr>
          <a:xfrm>
            <a:off x="10175734" y="1615279"/>
            <a:ext cx="1436105" cy="2914655"/>
            <a:chOff x="10175734" y="1615279"/>
            <a:chExt cx="1436105" cy="2914655"/>
          </a:xfrm>
        </p:grpSpPr>
        <p:cxnSp>
          <p:nvCxnSpPr>
            <p:cNvPr id="38" name="Straight Arrow Connector 37">
              <a:extLst>
                <a:ext uri="{FF2B5EF4-FFF2-40B4-BE49-F238E27FC236}">
                  <a16:creationId xmlns:a16="http://schemas.microsoft.com/office/drawing/2014/main" id="{FC2DFA46-0E84-7C5D-071E-A70637A02619}"/>
                </a:ext>
              </a:extLst>
            </p:cNvPr>
            <p:cNvCxnSpPr/>
            <p:nvPr/>
          </p:nvCxnSpPr>
          <p:spPr>
            <a:xfrm flipH="1">
              <a:off x="10175734" y="3105179"/>
              <a:ext cx="1436105" cy="142475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B699BEE-B83C-050E-AB6F-31CEF637D579}"/>
                </a:ext>
              </a:extLst>
            </p:cNvPr>
            <p:cNvCxnSpPr>
              <a:cxnSpLocks/>
            </p:cNvCxnSpPr>
            <p:nvPr/>
          </p:nvCxnSpPr>
          <p:spPr>
            <a:xfrm flipH="1" flipV="1">
              <a:off x="10805670" y="1615279"/>
              <a:ext cx="806169" cy="14899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16FF6A8-B59B-B313-7FDB-6605A1F58372}"/>
              </a:ext>
            </a:extLst>
          </p:cNvPr>
          <p:cNvGrpSpPr/>
          <p:nvPr/>
        </p:nvGrpSpPr>
        <p:grpSpPr>
          <a:xfrm>
            <a:off x="8288439" y="5035467"/>
            <a:ext cx="3774590" cy="1627736"/>
            <a:chOff x="8288439" y="4992241"/>
            <a:chExt cx="3774590" cy="1627736"/>
          </a:xfrm>
        </p:grpSpPr>
        <p:pic>
          <p:nvPicPr>
            <p:cNvPr id="58" name="Picture 57">
              <a:extLst>
                <a:ext uri="{FF2B5EF4-FFF2-40B4-BE49-F238E27FC236}">
                  <a16:creationId xmlns:a16="http://schemas.microsoft.com/office/drawing/2014/main" id="{D2FEEC09-AF10-3749-8537-9C38C4CFCB94}"/>
                </a:ext>
              </a:extLst>
            </p:cNvPr>
            <p:cNvPicPr>
              <a:picLocks noChangeAspect="1"/>
            </p:cNvPicPr>
            <p:nvPr/>
          </p:nvPicPr>
          <p:blipFill>
            <a:blip r:embed="rId3"/>
            <a:stretch>
              <a:fillRect/>
            </a:stretch>
          </p:blipFill>
          <p:spPr>
            <a:xfrm>
              <a:off x="9937393" y="4992241"/>
              <a:ext cx="1549400" cy="1168400"/>
            </a:xfrm>
            <a:prstGeom prst="rect">
              <a:avLst/>
            </a:prstGeom>
          </p:spPr>
        </p:pic>
        <p:grpSp>
          <p:nvGrpSpPr>
            <p:cNvPr id="74" name="Group 73">
              <a:extLst>
                <a:ext uri="{FF2B5EF4-FFF2-40B4-BE49-F238E27FC236}">
                  <a16:creationId xmlns:a16="http://schemas.microsoft.com/office/drawing/2014/main" id="{E6E40492-C4BD-4C10-ADC4-E7B0B6AC551B}"/>
                </a:ext>
              </a:extLst>
            </p:cNvPr>
            <p:cNvGrpSpPr/>
            <p:nvPr/>
          </p:nvGrpSpPr>
          <p:grpSpPr>
            <a:xfrm>
              <a:off x="8288439" y="4992241"/>
              <a:ext cx="3774590" cy="1627736"/>
              <a:chOff x="8840629" y="4958797"/>
              <a:chExt cx="3774590" cy="1627736"/>
            </a:xfrm>
          </p:grpSpPr>
          <p:grpSp>
            <p:nvGrpSpPr>
              <p:cNvPr id="54" name="Group 53">
                <a:extLst>
                  <a:ext uri="{FF2B5EF4-FFF2-40B4-BE49-F238E27FC236}">
                    <a16:creationId xmlns:a16="http://schemas.microsoft.com/office/drawing/2014/main" id="{29704CA6-CB3D-7816-27A0-107CEDEF96EB}"/>
                  </a:ext>
                </a:extLst>
              </p:cNvPr>
              <p:cNvGrpSpPr/>
              <p:nvPr/>
            </p:nvGrpSpPr>
            <p:grpSpPr>
              <a:xfrm>
                <a:off x="8840629" y="4958797"/>
                <a:ext cx="2658201" cy="1168400"/>
                <a:chOff x="8840629" y="4958797"/>
                <a:chExt cx="2658201" cy="1168400"/>
              </a:xfrm>
            </p:grpSpPr>
            <p:pic>
              <p:nvPicPr>
                <p:cNvPr id="32" name="Picture 31">
                  <a:extLst>
                    <a:ext uri="{FF2B5EF4-FFF2-40B4-BE49-F238E27FC236}">
                      <a16:creationId xmlns:a16="http://schemas.microsoft.com/office/drawing/2014/main" id="{F966D4CB-4B71-D198-9FC1-7383CCD640CD}"/>
                    </a:ext>
                  </a:extLst>
                </p:cNvPr>
                <p:cNvPicPr>
                  <a:picLocks noChangeAspect="1"/>
                </p:cNvPicPr>
                <p:nvPr/>
              </p:nvPicPr>
              <p:blipFill>
                <a:blip r:embed="rId4"/>
                <a:stretch>
                  <a:fillRect/>
                </a:stretch>
              </p:blipFill>
              <p:spPr>
                <a:xfrm>
                  <a:off x="8840629" y="4958797"/>
                  <a:ext cx="1549400" cy="1168400"/>
                </a:xfrm>
                <a:prstGeom prst="rect">
                  <a:avLst/>
                </a:prstGeom>
              </p:spPr>
            </p:pic>
            <p:sp>
              <p:nvSpPr>
                <p:cNvPr id="53" name="Rounded Rectangle 52">
                  <a:extLst>
                    <a:ext uri="{FF2B5EF4-FFF2-40B4-BE49-F238E27FC236}">
                      <a16:creationId xmlns:a16="http://schemas.microsoft.com/office/drawing/2014/main" id="{9951A43B-8891-EA25-EA40-B0253832BD75}"/>
                    </a:ext>
                  </a:extLst>
                </p:cNvPr>
                <p:cNvSpPr/>
                <p:nvPr/>
              </p:nvSpPr>
              <p:spPr>
                <a:xfrm>
                  <a:off x="10499169" y="5312884"/>
                  <a:ext cx="999661" cy="24131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D143A9C-EE32-E19E-271C-0F02578A4BC5}"/>
                      </a:ext>
                    </a:extLst>
                  </p:cNvPr>
                  <p:cNvSpPr txBox="1"/>
                  <p:nvPr/>
                </p:nvSpPr>
                <p:spPr>
                  <a:xfrm>
                    <a:off x="8840629" y="6304533"/>
                    <a:ext cx="3774590" cy="282000"/>
                  </a:xfrm>
                  <a:prstGeom prst="rect">
                    <a:avLst/>
                  </a:prstGeom>
                  <a:noFill/>
                </p:spPr>
                <p:txBody>
                  <a:bodyPr wrap="square">
                    <a:spAutoFit/>
                  </a:bodyPr>
                  <a:lstStyle/>
                  <a:p>
                    <a:pPr marL="0" indent="0">
                      <a:buNone/>
                    </a:pPr>
                    <a:r>
                      <a:rPr lang="en-US" sz="1200" b="0" dirty="0">
                        <a:solidFill>
                          <a:schemeClr val="accent2"/>
                        </a:solidFill>
                      </a:rPr>
                      <a:t>New Regression Equation:      </a:t>
                    </a:r>
                    <a14:m>
                      <m:oMath xmlns:m="http://schemas.openxmlformats.org/officeDocument/2006/math">
                        <m:acc>
                          <m:accPr>
                            <m:chr m:val="̂"/>
                            <m:ctrlPr>
                              <a:rPr lang="en-US" sz="1200" b="0" i="1" smtClean="0">
                                <a:solidFill>
                                  <a:schemeClr val="accent2"/>
                                </a:solidFill>
                                <a:latin typeface="Cambria Math" panose="02040503050406030204" pitchFamily="18" charset="0"/>
                              </a:rPr>
                            </m:ctrlPr>
                          </m:accPr>
                          <m:e>
                            <m:r>
                              <a:rPr lang="en-US" sz="1200" b="0" i="1" smtClean="0">
                                <a:solidFill>
                                  <a:schemeClr val="accent2"/>
                                </a:solidFill>
                                <a:latin typeface="Cambria Math" panose="02040503050406030204" pitchFamily="18" charset="0"/>
                              </a:rPr>
                              <m:t>𝑌</m:t>
                            </m:r>
                          </m:e>
                        </m:acc>
                        <m:r>
                          <a:rPr lang="en-US" sz="1200" b="0" i="1" dirty="0" smtClean="0">
                            <a:solidFill>
                              <a:schemeClr val="accent2"/>
                            </a:solidFill>
                            <a:latin typeface="Cambria Math" panose="02040503050406030204" pitchFamily="18" charset="0"/>
                          </a:rPr>
                          <m:t>=2.001+0.288</m:t>
                        </m:r>
                        <m:r>
                          <a:rPr lang="en-US" sz="1200" b="0" i="1" dirty="0" smtClean="0">
                            <a:solidFill>
                              <a:schemeClr val="accent2"/>
                            </a:solidFill>
                            <a:latin typeface="Cambria Math" panose="02040503050406030204" pitchFamily="18" charset="0"/>
                          </a:rPr>
                          <m:t>𝑋</m:t>
                        </m:r>
                      </m:oMath>
                    </a14:m>
                    <a:endParaRPr lang="en-US" sz="1200" b="0" dirty="0">
                      <a:solidFill>
                        <a:schemeClr val="accent2"/>
                      </a:solidFill>
                    </a:endParaRPr>
                  </a:p>
                </p:txBody>
              </p:sp>
            </mc:Choice>
            <mc:Fallback xmlns="">
              <p:sp>
                <p:nvSpPr>
                  <p:cNvPr id="55" name="TextBox 54">
                    <a:extLst>
                      <a:ext uri="{FF2B5EF4-FFF2-40B4-BE49-F238E27FC236}">
                        <a16:creationId xmlns:a16="http://schemas.microsoft.com/office/drawing/2014/main" id="{AD143A9C-EE32-E19E-271C-0F02578A4BC5}"/>
                      </a:ext>
                    </a:extLst>
                  </p:cNvPr>
                  <p:cNvSpPr txBox="1">
                    <a:spLocks noRot="1" noChangeAspect="1" noMove="1" noResize="1" noEditPoints="1" noAdjustHandles="1" noChangeArrowheads="1" noChangeShapeType="1" noTextEdit="1"/>
                  </p:cNvSpPr>
                  <p:nvPr/>
                </p:nvSpPr>
                <p:spPr>
                  <a:xfrm>
                    <a:off x="8840629" y="6304533"/>
                    <a:ext cx="3774590" cy="282000"/>
                  </a:xfrm>
                  <a:prstGeom prst="rect">
                    <a:avLst/>
                  </a:prstGeom>
                  <a:blipFill>
                    <a:blip r:embed="rId9"/>
                    <a:stretch>
                      <a:fillRect b="-17391"/>
                    </a:stretch>
                  </a:blipFill>
                </p:spPr>
                <p:txBody>
                  <a:bodyPr/>
                  <a:lstStyle/>
                  <a:p>
                    <a:r>
                      <a:rPr lang="en-US">
                        <a:noFill/>
                      </a:rPr>
                      <a:t> </a:t>
                    </a:r>
                  </a:p>
                </p:txBody>
              </p:sp>
            </mc:Fallback>
          </mc:AlternateContent>
        </p:grpSp>
      </p:grpSp>
      <p:grpSp>
        <p:nvGrpSpPr>
          <p:cNvPr id="73" name="Group 72">
            <a:extLst>
              <a:ext uri="{FF2B5EF4-FFF2-40B4-BE49-F238E27FC236}">
                <a16:creationId xmlns:a16="http://schemas.microsoft.com/office/drawing/2014/main" id="{706EDCBD-FA1E-D1AE-5335-AE4F0873F408}"/>
              </a:ext>
            </a:extLst>
          </p:cNvPr>
          <p:cNvGrpSpPr/>
          <p:nvPr/>
        </p:nvGrpSpPr>
        <p:grpSpPr>
          <a:xfrm>
            <a:off x="3792783" y="4793026"/>
            <a:ext cx="4271633" cy="1937708"/>
            <a:chOff x="3792783" y="4793026"/>
            <a:chExt cx="4271633" cy="1937708"/>
          </a:xfrm>
        </p:grpSpPr>
        <p:grpSp>
          <p:nvGrpSpPr>
            <p:cNvPr id="43" name="Group 42">
              <a:extLst>
                <a:ext uri="{FF2B5EF4-FFF2-40B4-BE49-F238E27FC236}">
                  <a16:creationId xmlns:a16="http://schemas.microsoft.com/office/drawing/2014/main" id="{AA7B5673-6A24-C8E3-7BDD-90E250EF8690}"/>
                </a:ext>
              </a:extLst>
            </p:cNvPr>
            <p:cNvGrpSpPr/>
            <p:nvPr/>
          </p:nvGrpSpPr>
          <p:grpSpPr>
            <a:xfrm>
              <a:off x="3792783" y="4796762"/>
              <a:ext cx="2331041" cy="1915022"/>
              <a:chOff x="6147479" y="4616892"/>
              <a:chExt cx="2331041" cy="1914027"/>
            </a:xfrm>
          </p:grpSpPr>
          <p:grpSp>
            <p:nvGrpSpPr>
              <p:cNvPr id="45" name="Group 44">
                <a:extLst>
                  <a:ext uri="{FF2B5EF4-FFF2-40B4-BE49-F238E27FC236}">
                    <a16:creationId xmlns:a16="http://schemas.microsoft.com/office/drawing/2014/main" id="{5E695787-332D-AAC4-DD76-5F75B87FCD2B}"/>
                  </a:ext>
                </a:extLst>
              </p:cNvPr>
              <p:cNvGrpSpPr/>
              <p:nvPr/>
            </p:nvGrpSpPr>
            <p:grpSpPr>
              <a:xfrm>
                <a:off x="6147479" y="4616892"/>
                <a:ext cx="2331041" cy="1914027"/>
                <a:chOff x="7528695" y="668664"/>
                <a:chExt cx="3511872" cy="2936901"/>
              </a:xfrm>
            </p:grpSpPr>
            <p:pic>
              <p:nvPicPr>
                <p:cNvPr id="47" name="Picture 46">
                  <a:extLst>
                    <a:ext uri="{FF2B5EF4-FFF2-40B4-BE49-F238E27FC236}">
                      <a16:creationId xmlns:a16="http://schemas.microsoft.com/office/drawing/2014/main" id="{3A0FAF4C-3A52-272A-83ED-484B7627A44D}"/>
                    </a:ext>
                  </a:extLst>
                </p:cNvPr>
                <p:cNvPicPr>
                  <a:picLocks noChangeAspect="1"/>
                </p:cNvPicPr>
                <p:nvPr/>
              </p:nvPicPr>
              <p:blipFill>
                <a:blip r:embed="rId10"/>
                <a:stretch>
                  <a:fillRect/>
                </a:stretch>
              </p:blipFill>
              <p:spPr>
                <a:xfrm>
                  <a:off x="8087617" y="782257"/>
                  <a:ext cx="2952950" cy="2823308"/>
                </a:xfrm>
                <a:prstGeom prst="rect">
                  <a:avLst/>
                </a:prstGeom>
              </p:spPr>
            </p:pic>
            <p:sp>
              <p:nvSpPr>
                <p:cNvPr id="48" name="&quot;No&quot; Symbol 47">
                  <a:extLst>
                    <a:ext uri="{FF2B5EF4-FFF2-40B4-BE49-F238E27FC236}">
                      <a16:creationId xmlns:a16="http://schemas.microsoft.com/office/drawing/2014/main" id="{C2D0FFA0-09CC-EDFF-BAC7-4C4E95BBD4AA}"/>
                    </a:ext>
                  </a:extLst>
                </p:cNvPr>
                <p:cNvSpPr/>
                <p:nvPr/>
              </p:nvSpPr>
              <p:spPr>
                <a:xfrm>
                  <a:off x="8616758" y="2854593"/>
                  <a:ext cx="244699" cy="231820"/>
                </a:xfrm>
                <a:prstGeom prst="noSmoking">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9" name="Oval 48">
                  <a:extLst>
                    <a:ext uri="{FF2B5EF4-FFF2-40B4-BE49-F238E27FC236}">
                      <a16:creationId xmlns:a16="http://schemas.microsoft.com/office/drawing/2014/main" id="{05E9AEE2-BE41-9C01-EE0F-35DB46E2A710}"/>
                    </a:ext>
                  </a:extLst>
                </p:cNvPr>
                <p:cNvSpPr/>
                <p:nvPr/>
              </p:nvSpPr>
              <p:spPr>
                <a:xfrm>
                  <a:off x="8739107" y="1099837"/>
                  <a:ext cx="122350" cy="12365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0" name="TextBox 49">
                  <a:extLst>
                    <a:ext uri="{FF2B5EF4-FFF2-40B4-BE49-F238E27FC236}">
                      <a16:creationId xmlns:a16="http://schemas.microsoft.com/office/drawing/2014/main" id="{054B05E3-D8A1-17C8-DACC-E320E6FC82A4}"/>
                    </a:ext>
                  </a:extLst>
                </p:cNvPr>
                <p:cNvSpPr txBox="1"/>
                <p:nvPr/>
              </p:nvSpPr>
              <p:spPr>
                <a:xfrm>
                  <a:off x="7528695" y="668664"/>
                  <a:ext cx="1174191" cy="401208"/>
                </a:xfrm>
                <a:prstGeom prst="rect">
                  <a:avLst/>
                </a:prstGeom>
                <a:noFill/>
                <a:ln>
                  <a:noFill/>
                </a:ln>
              </p:spPr>
              <p:txBody>
                <a:bodyPr wrap="none" rtlCol="0">
                  <a:spAutoFit/>
                </a:bodyPr>
                <a:lstStyle/>
                <a:p>
                  <a:r>
                    <a:rPr lang="en-US" sz="1100" dirty="0">
                      <a:solidFill>
                        <a:schemeClr val="accent2"/>
                      </a:solidFill>
                    </a:rPr>
                    <a:t>New point</a:t>
                  </a:r>
                </a:p>
              </p:txBody>
            </p:sp>
          </p:grpSp>
          <p:cxnSp>
            <p:nvCxnSpPr>
              <p:cNvPr id="46" name="Straight Arrow Connector 45">
                <a:extLst>
                  <a:ext uri="{FF2B5EF4-FFF2-40B4-BE49-F238E27FC236}">
                    <a16:creationId xmlns:a16="http://schemas.microsoft.com/office/drawing/2014/main" id="{BE3B33E0-77F4-4802-91C6-A0D5DB822372}"/>
                  </a:ext>
                </a:extLst>
              </p:cNvPr>
              <p:cNvCxnSpPr/>
              <p:nvPr/>
            </p:nvCxnSpPr>
            <p:spPr>
              <a:xfrm flipV="1">
                <a:off x="6950902" y="5099850"/>
                <a:ext cx="0" cy="818350"/>
              </a:xfrm>
              <a:prstGeom prst="straightConnector1">
                <a:avLst/>
              </a:prstGeom>
              <a:ln>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pic>
          <p:nvPicPr>
            <p:cNvPr id="72" name="Picture 71">
              <a:extLst>
                <a:ext uri="{FF2B5EF4-FFF2-40B4-BE49-F238E27FC236}">
                  <a16:creationId xmlns:a16="http://schemas.microsoft.com/office/drawing/2014/main" id="{D0890C7E-237D-0950-840E-4F50587D5967}"/>
                </a:ext>
              </a:extLst>
            </p:cNvPr>
            <p:cNvPicPr>
              <a:picLocks noChangeAspect="1"/>
            </p:cNvPicPr>
            <p:nvPr/>
          </p:nvPicPr>
          <p:blipFill>
            <a:blip r:embed="rId11"/>
            <a:stretch>
              <a:fillRect/>
            </a:stretch>
          </p:blipFill>
          <p:spPr>
            <a:xfrm>
              <a:off x="6117043" y="4793026"/>
              <a:ext cx="1947373" cy="1937708"/>
            </a:xfrm>
            <a:prstGeom prst="rect">
              <a:avLst/>
            </a:prstGeom>
          </p:spPr>
        </p:pic>
      </p:grpSp>
      <p:sp>
        <p:nvSpPr>
          <p:cNvPr id="76" name="TextBox 75">
            <a:extLst>
              <a:ext uri="{FF2B5EF4-FFF2-40B4-BE49-F238E27FC236}">
                <a16:creationId xmlns:a16="http://schemas.microsoft.com/office/drawing/2014/main" id="{0F05F420-48FE-A77C-A51E-C7E7945CF065}"/>
              </a:ext>
            </a:extLst>
          </p:cNvPr>
          <p:cNvSpPr txBox="1"/>
          <p:nvPr/>
        </p:nvSpPr>
        <p:spPr>
          <a:xfrm>
            <a:off x="11844409" y="4039104"/>
            <a:ext cx="2558424" cy="116955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i="1" u="sng" dirty="0">
                <a:solidFill>
                  <a:srgbClr val="7030A0"/>
                </a:solidFill>
              </a:rPr>
              <a:t>BIG difference</a:t>
            </a:r>
            <a:r>
              <a:rPr lang="en-US" sz="1000" i="1" dirty="0">
                <a:solidFill>
                  <a:srgbClr val="7030A0"/>
                </a:solidFill>
              </a:rPr>
              <a:t> between the two regression equations just from changing the one point</a:t>
            </a:r>
          </a:p>
          <a:p>
            <a:pPr marL="171450" indent="-171450">
              <a:buFont typeface="Arial" panose="020B0604020202020204" pitchFamily="34" charset="0"/>
              <a:buChar char="•"/>
            </a:pPr>
            <a:r>
              <a:rPr lang="en-US" sz="1000" i="1" dirty="0">
                <a:solidFill>
                  <a:srgbClr val="7030A0"/>
                </a:solidFill>
              </a:rPr>
              <a:t>NOTE that this change is </a:t>
            </a:r>
            <a:r>
              <a:rPr lang="en-US" sz="1000" i="1" dirty="0" err="1">
                <a:solidFill>
                  <a:srgbClr val="7030A0"/>
                </a:solidFill>
              </a:rPr>
              <a:t>kinda</a:t>
            </a:r>
            <a:r>
              <a:rPr lang="en-US" sz="1000" i="1" dirty="0">
                <a:solidFill>
                  <a:srgbClr val="7030A0"/>
                </a:solidFill>
              </a:rPr>
              <a:t> amplified because of the small sample size</a:t>
            </a:r>
          </a:p>
          <a:p>
            <a:pPr marL="171450" indent="-171450">
              <a:buFont typeface="Arial" panose="020B0604020202020204" pitchFamily="34" charset="0"/>
              <a:buChar char="•"/>
            </a:pPr>
            <a:r>
              <a:rPr lang="en-US" sz="1000" i="1" dirty="0">
                <a:solidFill>
                  <a:srgbClr val="7030A0"/>
                </a:solidFill>
              </a:rPr>
              <a:t>But nonetheless illustrates the effects of outliers on regression as well as correlation</a:t>
            </a:r>
          </a:p>
        </p:txBody>
      </p:sp>
      <p:grpSp>
        <p:nvGrpSpPr>
          <p:cNvPr id="77" name="Group 76">
            <a:extLst>
              <a:ext uri="{FF2B5EF4-FFF2-40B4-BE49-F238E27FC236}">
                <a16:creationId xmlns:a16="http://schemas.microsoft.com/office/drawing/2014/main" id="{D124396E-BA99-0937-A6FF-3FA6B5A84BDD}"/>
              </a:ext>
            </a:extLst>
          </p:cNvPr>
          <p:cNvGrpSpPr/>
          <p:nvPr/>
        </p:nvGrpSpPr>
        <p:grpSpPr>
          <a:xfrm>
            <a:off x="10433989" y="4442934"/>
            <a:ext cx="1706775" cy="2003855"/>
            <a:chOff x="8983313" y="2526079"/>
            <a:chExt cx="1706775" cy="2003855"/>
          </a:xfrm>
        </p:grpSpPr>
        <p:cxnSp>
          <p:nvCxnSpPr>
            <p:cNvPr id="78" name="Straight Arrow Connector 77">
              <a:extLst>
                <a:ext uri="{FF2B5EF4-FFF2-40B4-BE49-F238E27FC236}">
                  <a16:creationId xmlns:a16="http://schemas.microsoft.com/office/drawing/2014/main" id="{0B670568-5273-94FF-C9B9-B60C4AA9DD9F}"/>
                </a:ext>
              </a:extLst>
            </p:cNvPr>
            <p:cNvCxnSpPr>
              <a:cxnSpLocks/>
            </p:cNvCxnSpPr>
            <p:nvPr/>
          </p:nvCxnSpPr>
          <p:spPr>
            <a:xfrm flipH="1">
              <a:off x="10175734" y="3511009"/>
              <a:ext cx="514354" cy="1018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14D1928-5768-D825-D33B-52FD8AF97183}"/>
                </a:ext>
              </a:extLst>
            </p:cNvPr>
            <p:cNvCxnSpPr>
              <a:cxnSpLocks/>
            </p:cNvCxnSpPr>
            <p:nvPr/>
          </p:nvCxnSpPr>
          <p:spPr>
            <a:xfrm flipH="1" flipV="1">
              <a:off x="8983313" y="2526079"/>
              <a:ext cx="1706775" cy="98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5252C1C-4FC2-2FED-4D01-41C9A40919BA}"/>
              </a:ext>
            </a:extLst>
          </p:cNvPr>
          <p:cNvGrpSpPr/>
          <p:nvPr/>
        </p:nvGrpSpPr>
        <p:grpSpPr>
          <a:xfrm>
            <a:off x="5702539" y="2956961"/>
            <a:ext cx="5308910" cy="1484277"/>
            <a:chOff x="5702539" y="2956961"/>
            <a:chExt cx="5308910" cy="1484277"/>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9DB6085-A744-F15B-C6C2-8160E01317F1}"/>
                    </a:ext>
                  </a:extLst>
                </p:cNvPr>
                <p:cNvSpPr txBox="1"/>
                <p:nvPr/>
              </p:nvSpPr>
              <p:spPr>
                <a:xfrm>
                  <a:off x="5978600" y="4159238"/>
                  <a:ext cx="3774590" cy="282000"/>
                </a:xfrm>
                <a:prstGeom prst="rect">
                  <a:avLst/>
                </a:prstGeom>
                <a:noFill/>
              </p:spPr>
              <p:txBody>
                <a:bodyPr wrap="square">
                  <a:spAutoFit/>
                </a:bodyPr>
                <a:lstStyle/>
                <a:p>
                  <a:pPr marL="0" indent="0">
                    <a:buNone/>
                  </a:pPr>
                  <a:r>
                    <a:rPr lang="en-US" sz="1200" b="0" dirty="0">
                      <a:solidFill>
                        <a:srgbClr val="00B050"/>
                      </a:solidFill>
                    </a:rPr>
                    <a:t>Regression Equation:      </a:t>
                  </a:r>
                  <a14:m>
                    <m:oMath xmlns:m="http://schemas.openxmlformats.org/officeDocument/2006/math">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𝑌</m:t>
                          </m:r>
                        </m:e>
                      </m:acc>
                      <m:r>
                        <a:rPr lang="en-US" sz="1200" b="0" i="1" dirty="0" smtClean="0">
                          <a:solidFill>
                            <a:srgbClr val="00B050"/>
                          </a:solidFill>
                          <a:latin typeface="Cambria Math" panose="02040503050406030204" pitchFamily="18" charset="0"/>
                        </a:rPr>
                        <m:t>=−0.723+0.83</m:t>
                      </m:r>
                      <m:r>
                        <a:rPr lang="en-US" sz="1200" b="0" i="1" dirty="0" smtClean="0">
                          <a:solidFill>
                            <a:srgbClr val="00B050"/>
                          </a:solidFill>
                          <a:latin typeface="Cambria Math" panose="02040503050406030204" pitchFamily="18" charset="0"/>
                        </a:rPr>
                        <m:t>𝑋</m:t>
                      </m:r>
                    </m:oMath>
                  </a14:m>
                  <a:endParaRPr lang="en-US" sz="1200" b="0" dirty="0">
                    <a:solidFill>
                      <a:srgbClr val="00B050"/>
                    </a:solidFill>
                  </a:endParaRPr>
                </a:p>
              </p:txBody>
            </p:sp>
          </mc:Choice>
          <mc:Fallback xmlns="">
            <p:sp>
              <p:nvSpPr>
                <p:cNvPr id="31" name="TextBox 30">
                  <a:extLst>
                    <a:ext uri="{FF2B5EF4-FFF2-40B4-BE49-F238E27FC236}">
                      <a16:creationId xmlns:a16="http://schemas.microsoft.com/office/drawing/2014/main" id="{89DB6085-A744-F15B-C6C2-8160E01317F1}"/>
                    </a:ext>
                  </a:extLst>
                </p:cNvPr>
                <p:cNvSpPr txBox="1">
                  <a:spLocks noRot="1" noChangeAspect="1" noMove="1" noResize="1" noEditPoints="1" noAdjustHandles="1" noChangeArrowheads="1" noChangeShapeType="1" noTextEdit="1"/>
                </p:cNvSpPr>
                <p:nvPr/>
              </p:nvSpPr>
              <p:spPr>
                <a:xfrm>
                  <a:off x="5978600" y="4159238"/>
                  <a:ext cx="3774590" cy="282000"/>
                </a:xfrm>
                <a:prstGeom prst="rect">
                  <a:avLst/>
                </a:prstGeom>
                <a:blipFill>
                  <a:blip r:embed="rId12"/>
                  <a:stretch>
                    <a:fillRect b="-1739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C93B58A6-3EFB-460C-EDFF-2E8A12E1F059}"/>
                </a:ext>
              </a:extLst>
            </p:cNvPr>
            <p:cNvGrpSpPr/>
            <p:nvPr/>
          </p:nvGrpSpPr>
          <p:grpSpPr>
            <a:xfrm>
              <a:off x="5702539" y="2956961"/>
              <a:ext cx="5308910" cy="1179291"/>
              <a:chOff x="5711859" y="3313264"/>
              <a:chExt cx="5308910" cy="1179291"/>
            </a:xfrm>
          </p:grpSpPr>
          <p:pic>
            <p:nvPicPr>
              <p:cNvPr id="56" name="Picture 55">
                <a:extLst>
                  <a:ext uri="{FF2B5EF4-FFF2-40B4-BE49-F238E27FC236}">
                    <a16:creationId xmlns:a16="http://schemas.microsoft.com/office/drawing/2014/main" id="{D73B6C46-8AAC-5817-5F5B-1A3DABFBFC53}"/>
                  </a:ext>
                </a:extLst>
              </p:cNvPr>
              <p:cNvPicPr>
                <a:picLocks noChangeAspect="1"/>
              </p:cNvPicPr>
              <p:nvPr/>
            </p:nvPicPr>
            <p:blipFill>
              <a:blip r:embed="rId13"/>
              <a:stretch>
                <a:fillRect/>
              </a:stretch>
            </p:blipFill>
            <p:spPr>
              <a:xfrm>
                <a:off x="5711859" y="3324155"/>
                <a:ext cx="1549400" cy="1168400"/>
              </a:xfrm>
              <a:prstGeom prst="rect">
                <a:avLst/>
              </a:prstGeom>
            </p:spPr>
          </p:pic>
          <p:sp>
            <p:nvSpPr>
              <p:cNvPr id="6" name="TextBox 5">
                <a:extLst>
                  <a:ext uri="{FF2B5EF4-FFF2-40B4-BE49-F238E27FC236}">
                    <a16:creationId xmlns:a16="http://schemas.microsoft.com/office/drawing/2014/main" id="{9ADAD299-72FA-1B2C-23D9-FEF7602D63CF}"/>
                  </a:ext>
                </a:extLst>
              </p:cNvPr>
              <p:cNvSpPr txBox="1"/>
              <p:nvPr/>
            </p:nvSpPr>
            <p:spPr>
              <a:xfrm>
                <a:off x="8875720" y="3313264"/>
                <a:ext cx="2145049" cy="769441"/>
              </a:xfrm>
              <a:prstGeom prst="rect">
                <a:avLst/>
              </a:prstGeom>
              <a:noFill/>
            </p:spPr>
            <p:txBody>
              <a:bodyPr wrap="square" rtlCol="0">
                <a:spAutoFit/>
              </a:bodyPr>
              <a:lstStyle/>
              <a:p>
                <a:r>
                  <a:rPr lang="en-US" sz="1100" u="sng" dirty="0"/>
                  <a:t>Calculator Output</a:t>
                </a:r>
              </a:p>
              <a:p>
                <a:endParaRPr lang="en-US" sz="1100" dirty="0"/>
              </a:p>
              <a:p>
                <a:r>
                  <a:rPr lang="en-US" sz="1100" dirty="0"/>
                  <a:t>a = intercept b</a:t>
                </a:r>
                <a:r>
                  <a:rPr lang="en-US" sz="1100" baseline="-25000" dirty="0"/>
                  <a:t>0</a:t>
                </a:r>
              </a:p>
              <a:p>
                <a:r>
                  <a:rPr lang="en-US" sz="1100" dirty="0"/>
                  <a:t>b = slope b</a:t>
                </a:r>
                <a:r>
                  <a:rPr lang="en-US" sz="1100" baseline="-25000" dirty="0"/>
                  <a:t>1</a:t>
                </a:r>
                <a:endParaRPr lang="en-US" sz="1100" dirty="0"/>
              </a:p>
            </p:txBody>
          </p:sp>
          <p:grpSp>
            <p:nvGrpSpPr>
              <p:cNvPr id="11" name="Group 10">
                <a:extLst>
                  <a:ext uri="{FF2B5EF4-FFF2-40B4-BE49-F238E27FC236}">
                    <a16:creationId xmlns:a16="http://schemas.microsoft.com/office/drawing/2014/main" id="{1BB70E76-25C8-73CE-98C3-05F3C4220BB9}"/>
                  </a:ext>
                </a:extLst>
              </p:cNvPr>
              <p:cNvGrpSpPr/>
              <p:nvPr/>
            </p:nvGrpSpPr>
            <p:grpSpPr>
              <a:xfrm>
                <a:off x="7374735" y="3313790"/>
                <a:ext cx="1549400" cy="1168400"/>
                <a:chOff x="7409929" y="3409829"/>
                <a:chExt cx="1549400" cy="1168400"/>
              </a:xfrm>
            </p:grpSpPr>
            <p:pic>
              <p:nvPicPr>
                <p:cNvPr id="57" name="Picture 56">
                  <a:extLst>
                    <a:ext uri="{FF2B5EF4-FFF2-40B4-BE49-F238E27FC236}">
                      <a16:creationId xmlns:a16="http://schemas.microsoft.com/office/drawing/2014/main" id="{F696FE16-5564-57BE-49D2-85B23F96053A}"/>
                    </a:ext>
                  </a:extLst>
                </p:cNvPr>
                <p:cNvPicPr>
                  <a:picLocks noChangeAspect="1"/>
                </p:cNvPicPr>
                <p:nvPr/>
              </p:nvPicPr>
              <p:blipFill>
                <a:blip r:embed="rId14"/>
                <a:stretch>
                  <a:fillRect/>
                </a:stretch>
              </p:blipFill>
              <p:spPr>
                <a:xfrm>
                  <a:off x="7409929" y="3409829"/>
                  <a:ext cx="1549400" cy="1168400"/>
                </a:xfrm>
                <a:prstGeom prst="rect">
                  <a:avLst/>
                </a:prstGeom>
              </p:spPr>
            </p:pic>
            <p:sp>
              <p:nvSpPr>
                <p:cNvPr id="27" name="Rounded Rectangle 26">
                  <a:extLst>
                    <a:ext uri="{FF2B5EF4-FFF2-40B4-BE49-F238E27FC236}">
                      <a16:creationId xmlns:a16="http://schemas.microsoft.com/office/drawing/2014/main" id="{1B505222-AEB3-CAD0-F57A-B4F8E78AA7C9}"/>
                    </a:ext>
                  </a:extLst>
                </p:cNvPr>
                <p:cNvSpPr/>
                <p:nvPr/>
              </p:nvSpPr>
              <p:spPr>
                <a:xfrm>
                  <a:off x="7449036" y="3767259"/>
                  <a:ext cx="999661" cy="24131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extBox 51">
            <a:extLst>
              <a:ext uri="{FF2B5EF4-FFF2-40B4-BE49-F238E27FC236}">
                <a16:creationId xmlns:a16="http://schemas.microsoft.com/office/drawing/2014/main" id="{1D8EEF91-10AC-0392-CF0E-586EACAE0FCA}"/>
              </a:ext>
            </a:extLst>
          </p:cNvPr>
          <p:cNvSpPr txBox="1"/>
          <p:nvPr/>
        </p:nvSpPr>
        <p:spPr>
          <a:xfrm>
            <a:off x="1872091" y="2638089"/>
            <a:ext cx="1723549" cy="246221"/>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000" i="1" dirty="0">
                <a:solidFill>
                  <a:srgbClr val="7030A0"/>
                </a:solidFill>
              </a:rPr>
              <a:t>STAT → CALC → </a:t>
            </a:r>
            <a:r>
              <a:rPr lang="en-US" sz="1000" i="1" dirty="0" err="1">
                <a:solidFill>
                  <a:srgbClr val="7030A0"/>
                </a:solidFill>
              </a:rPr>
              <a:t>LinReg</a:t>
            </a:r>
            <a:r>
              <a:rPr lang="en-US" sz="1000" i="1" dirty="0">
                <a:solidFill>
                  <a:srgbClr val="7030A0"/>
                </a:solidFill>
              </a:rPr>
              <a:t>(</a:t>
            </a:r>
            <a:r>
              <a:rPr lang="en-US" sz="1000" i="1" dirty="0" err="1">
                <a:solidFill>
                  <a:srgbClr val="7030A0"/>
                </a:solidFill>
              </a:rPr>
              <a:t>a+bx</a:t>
            </a:r>
            <a:r>
              <a:rPr lang="en-US" sz="1000" i="1" dirty="0">
                <a:solidFill>
                  <a:srgbClr val="7030A0"/>
                </a:solidFill>
              </a:rPr>
              <a:t>)</a:t>
            </a:r>
          </a:p>
        </p:txBody>
      </p:sp>
      <p:grpSp>
        <p:nvGrpSpPr>
          <p:cNvPr id="3" name="Group 2">
            <a:extLst>
              <a:ext uri="{FF2B5EF4-FFF2-40B4-BE49-F238E27FC236}">
                <a16:creationId xmlns:a16="http://schemas.microsoft.com/office/drawing/2014/main" id="{78D245EB-14AC-3B0F-60DF-F827D4DA23B7}"/>
              </a:ext>
            </a:extLst>
          </p:cNvPr>
          <p:cNvGrpSpPr/>
          <p:nvPr/>
        </p:nvGrpSpPr>
        <p:grpSpPr>
          <a:xfrm>
            <a:off x="6119493" y="758317"/>
            <a:ext cx="5508514" cy="2025634"/>
            <a:chOff x="6119493" y="758317"/>
            <a:chExt cx="5508514" cy="2025634"/>
          </a:xfrm>
        </p:grpSpPr>
        <p:grpSp>
          <p:nvGrpSpPr>
            <p:cNvPr id="65" name="Group 64">
              <a:extLst>
                <a:ext uri="{FF2B5EF4-FFF2-40B4-BE49-F238E27FC236}">
                  <a16:creationId xmlns:a16="http://schemas.microsoft.com/office/drawing/2014/main" id="{F3B0D849-C1B3-A0C3-11CA-31FCE19D448B}"/>
                </a:ext>
              </a:extLst>
            </p:cNvPr>
            <p:cNvGrpSpPr/>
            <p:nvPr/>
          </p:nvGrpSpPr>
          <p:grpSpPr>
            <a:xfrm>
              <a:off x="6119493" y="758317"/>
              <a:ext cx="4082614" cy="2025634"/>
              <a:chOff x="6460423" y="97587"/>
              <a:chExt cx="4082614" cy="2025634"/>
            </a:xfrm>
          </p:grpSpPr>
          <p:pic>
            <p:nvPicPr>
              <p:cNvPr id="68" name="Picture 67">
                <a:extLst>
                  <a:ext uri="{FF2B5EF4-FFF2-40B4-BE49-F238E27FC236}">
                    <a16:creationId xmlns:a16="http://schemas.microsoft.com/office/drawing/2014/main" id="{6A242837-E89D-4592-F5DD-6CDF90D8DB6E}"/>
                  </a:ext>
                </a:extLst>
              </p:cNvPr>
              <p:cNvPicPr>
                <a:picLocks noChangeAspect="1"/>
              </p:cNvPicPr>
              <p:nvPr/>
            </p:nvPicPr>
            <p:blipFill>
              <a:blip r:embed="rId10"/>
              <a:stretch>
                <a:fillRect/>
              </a:stretch>
            </p:blipFill>
            <p:spPr>
              <a:xfrm>
                <a:off x="6460423" y="97587"/>
                <a:ext cx="2046877" cy="2025634"/>
              </a:xfrm>
              <a:prstGeom prst="rect">
                <a:avLst/>
              </a:prstGeom>
            </p:spPr>
          </p:pic>
          <p:pic>
            <p:nvPicPr>
              <p:cNvPr id="67" name="Picture 66">
                <a:extLst>
                  <a:ext uri="{FF2B5EF4-FFF2-40B4-BE49-F238E27FC236}">
                    <a16:creationId xmlns:a16="http://schemas.microsoft.com/office/drawing/2014/main" id="{91B78812-A5FB-E074-8553-301A060AB22C}"/>
                  </a:ext>
                </a:extLst>
              </p:cNvPr>
              <p:cNvPicPr>
                <a:picLocks noChangeAspect="1"/>
              </p:cNvPicPr>
              <p:nvPr/>
            </p:nvPicPr>
            <p:blipFill>
              <a:blip r:embed="rId15"/>
              <a:stretch>
                <a:fillRect/>
              </a:stretch>
            </p:blipFill>
            <p:spPr>
              <a:xfrm>
                <a:off x="8507300" y="97587"/>
                <a:ext cx="2035737" cy="2025634"/>
              </a:xfrm>
              <a:prstGeom prst="rect">
                <a:avLst/>
              </a:prstGeom>
            </p:spPr>
          </p:pic>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E297587-C6B3-6133-7A55-68E4B3CC4FC3}"/>
                    </a:ext>
                  </a:extLst>
                </p:cNvPr>
                <p:cNvSpPr txBox="1"/>
                <p:nvPr/>
              </p:nvSpPr>
              <p:spPr>
                <a:xfrm>
                  <a:off x="10243707" y="1009408"/>
                  <a:ext cx="1384300" cy="435440"/>
                </a:xfrm>
                <a:prstGeom prst="rect">
                  <a:avLst/>
                </a:prstGeom>
                <a:noFill/>
              </p:spPr>
              <p:txBody>
                <a:bodyPr wrap="square">
                  <a:spAutoFit/>
                </a:bodyPr>
                <a:lstStyle/>
                <a:p>
                  <a:pPr marL="0" indent="0">
                    <a:buNone/>
                  </a:pPr>
                  <a14:m>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panose="02040503050406030204" pitchFamily="18" charset="0"/>
                            </a:rPr>
                            <m:t>𝑌</m:t>
                          </m:r>
                        </m:e>
                      </m:acc>
                      <m:r>
                        <a:rPr lang="en-US" sz="1100" b="0" i="1" dirty="0" smtClean="0">
                          <a:latin typeface="Cambria Math" panose="02040503050406030204" pitchFamily="18" charset="0"/>
                        </a:rPr>
                        <m:t>=</m:t>
                      </m:r>
                      <m:r>
                        <a:rPr lang="en-US" sz="1100" b="0" i="1" dirty="0" smtClean="0">
                          <a:latin typeface="Cambria Math" panose="02040503050406030204" pitchFamily="18" charset="0"/>
                        </a:rPr>
                        <m:t>𝑎</m:t>
                      </m:r>
                      <m:r>
                        <a:rPr lang="en-US" sz="1100" b="0" i="1" dirty="0" smtClean="0">
                          <a:latin typeface="Cambria Math" panose="02040503050406030204" pitchFamily="18" charset="0"/>
                        </a:rPr>
                        <m:t>+</m:t>
                      </m:r>
                      <m:r>
                        <a:rPr lang="en-US" sz="1100" b="0" i="1" dirty="0" smtClean="0">
                          <a:latin typeface="Cambria Math" panose="02040503050406030204" pitchFamily="18" charset="0"/>
                        </a:rPr>
                        <m:t>𝑏𝑋</m:t>
                      </m:r>
                    </m:oMath>
                  </a14:m>
                  <a:r>
                    <a:rPr lang="en-US" sz="1100" b="0" dirty="0"/>
                    <a:t> </a:t>
                  </a:r>
                </a:p>
                <a:p>
                  <a:pPr marL="0" indent="0">
                    <a:buNone/>
                  </a:pPr>
                  <a:r>
                    <a:rPr lang="en-US" sz="1100" dirty="0"/>
                    <a:t>a = ?? and b = ??</a:t>
                  </a:r>
                </a:p>
              </p:txBody>
            </p:sp>
          </mc:Choice>
          <mc:Fallback xmlns="">
            <p:sp>
              <p:nvSpPr>
                <p:cNvPr id="59" name="TextBox 58">
                  <a:extLst>
                    <a:ext uri="{FF2B5EF4-FFF2-40B4-BE49-F238E27FC236}">
                      <a16:creationId xmlns:a16="http://schemas.microsoft.com/office/drawing/2014/main" id="{CE297587-C6B3-6133-7A55-68E4B3CC4FC3}"/>
                    </a:ext>
                  </a:extLst>
                </p:cNvPr>
                <p:cNvSpPr txBox="1">
                  <a:spLocks noRot="1" noChangeAspect="1" noMove="1" noResize="1" noEditPoints="1" noAdjustHandles="1" noChangeArrowheads="1" noChangeShapeType="1" noTextEdit="1"/>
                </p:cNvSpPr>
                <p:nvPr/>
              </p:nvSpPr>
              <p:spPr>
                <a:xfrm>
                  <a:off x="10243707" y="1009408"/>
                  <a:ext cx="1384300" cy="435440"/>
                </a:xfrm>
                <a:prstGeom prst="rect">
                  <a:avLst/>
                </a:prstGeom>
                <a:blipFill>
                  <a:blip r:embed="rId16"/>
                  <a:stretch>
                    <a:fillRect b="-8571"/>
                  </a:stretch>
                </a:blipFill>
              </p:spPr>
              <p:txBody>
                <a:bodyPr/>
                <a:lstStyle/>
                <a:p>
                  <a:r>
                    <a:rPr lang="en-US">
                      <a:noFill/>
                    </a:rPr>
                    <a:t> </a:t>
                  </a:r>
                </a:p>
              </p:txBody>
            </p:sp>
          </mc:Fallback>
        </mc:AlternateContent>
      </p:grpSp>
      <p:sp>
        <p:nvSpPr>
          <p:cNvPr id="4" name="TextBox 3">
            <a:extLst>
              <a:ext uri="{FF2B5EF4-FFF2-40B4-BE49-F238E27FC236}">
                <a16:creationId xmlns:a16="http://schemas.microsoft.com/office/drawing/2014/main" id="{D61F87B9-4CA0-B524-875C-C9147CD93179}"/>
              </a:ext>
            </a:extLst>
          </p:cNvPr>
          <p:cNvSpPr txBox="1"/>
          <p:nvPr/>
        </p:nvSpPr>
        <p:spPr>
          <a:xfrm>
            <a:off x="1766425" y="4326766"/>
            <a:ext cx="4000903" cy="338554"/>
          </a:xfrm>
          <a:prstGeom prst="rect">
            <a:avLst/>
          </a:prstGeom>
          <a:noFill/>
        </p:spPr>
        <p:txBody>
          <a:bodyPr wrap="none" rtlCol="0">
            <a:spAutoFit/>
          </a:bodyPr>
          <a:lstStyle/>
          <a:p>
            <a:r>
              <a:rPr lang="en-US" sz="1600" i="1" dirty="0"/>
              <a:t>Show work:</a:t>
            </a:r>
            <a:r>
              <a:rPr lang="en-US" sz="1600" i="1" dirty="0">
                <a:solidFill>
                  <a:srgbClr val="FF0000"/>
                </a:solidFill>
              </a:rPr>
              <a:t> </a:t>
            </a:r>
            <a:r>
              <a:rPr lang="en-US" sz="1600" i="1" dirty="0" err="1">
                <a:solidFill>
                  <a:srgbClr val="FF0000"/>
                </a:solidFill>
              </a:rPr>
              <a:t>LinReg</a:t>
            </a:r>
            <a:r>
              <a:rPr lang="en-US" sz="1600" i="1" dirty="0">
                <a:solidFill>
                  <a:srgbClr val="FF0000"/>
                </a:solidFill>
              </a:rPr>
              <a:t>(</a:t>
            </a:r>
            <a:r>
              <a:rPr lang="en-US" sz="1600" i="1" dirty="0" err="1">
                <a:solidFill>
                  <a:srgbClr val="FF0000"/>
                </a:solidFill>
              </a:rPr>
              <a:t>a+bx</a:t>
            </a:r>
            <a:r>
              <a:rPr lang="en-US" sz="1600" i="1" dirty="0">
                <a:solidFill>
                  <a:srgbClr val="FF0000"/>
                </a:solidFill>
              </a:rPr>
              <a:t>)(</a:t>
            </a:r>
            <a:r>
              <a:rPr lang="en-US" sz="1600" i="1" dirty="0" err="1">
                <a:solidFill>
                  <a:srgbClr val="FF0000"/>
                </a:solidFill>
              </a:rPr>
              <a:t>Xlist</a:t>
            </a:r>
            <a:r>
              <a:rPr lang="en-US" sz="1600" i="1" dirty="0">
                <a:solidFill>
                  <a:srgbClr val="FF0000"/>
                </a:solidFill>
              </a:rPr>
              <a:t> = L1, </a:t>
            </a:r>
            <a:r>
              <a:rPr lang="en-US" sz="1600" i="1" dirty="0" err="1">
                <a:solidFill>
                  <a:srgbClr val="FF0000"/>
                </a:solidFill>
              </a:rPr>
              <a:t>Ylist</a:t>
            </a:r>
            <a:r>
              <a:rPr lang="en-US" sz="1600" i="1" dirty="0">
                <a:solidFill>
                  <a:srgbClr val="FF0000"/>
                </a:solidFill>
              </a:rPr>
              <a:t> = L2) </a:t>
            </a:r>
          </a:p>
        </p:txBody>
      </p:sp>
    </p:spTree>
    <p:extLst>
      <p:ext uri="{BB962C8B-B14F-4D97-AF65-F5344CB8AC3E}">
        <p14:creationId xmlns:p14="http://schemas.microsoft.com/office/powerpoint/2010/main" val="3551909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A3BA-A9D3-D443-B35C-9E87B3A062D8}"/>
              </a:ext>
            </a:extLst>
          </p:cNvPr>
          <p:cNvSpPr>
            <a:spLocks noGrp="1"/>
          </p:cNvSpPr>
          <p:nvPr>
            <p:ph type="title"/>
          </p:nvPr>
        </p:nvSpPr>
        <p:spPr>
          <a:xfrm>
            <a:off x="415600" y="123467"/>
            <a:ext cx="11360800" cy="763600"/>
          </a:xfrm>
        </p:spPr>
        <p:txBody>
          <a:bodyPr/>
          <a:lstStyle/>
          <a:p>
            <a:r>
              <a:rPr lang="en-US" dirty="0"/>
              <a:t>Predicting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92718EA-B852-5D85-D0B0-2AF1B4C6B34A}"/>
                  </a:ext>
                </a:extLst>
              </p:cNvPr>
              <p:cNvSpPr>
                <a:spLocks noGrp="1"/>
              </p:cNvSpPr>
              <p:nvPr>
                <p:ph type="body" idx="1"/>
              </p:nvPr>
            </p:nvSpPr>
            <p:spPr>
              <a:xfrm>
                <a:off x="275900" y="990140"/>
                <a:ext cx="11360800" cy="4555200"/>
              </a:xfrm>
            </p:spPr>
            <p:txBody>
              <a:bodyPr/>
              <a:lstStyle/>
              <a:p>
                <a:pPr marL="152396" indent="0">
                  <a:lnSpc>
                    <a:spcPct val="100000"/>
                  </a:lnSpc>
                  <a:buNone/>
                </a:pPr>
                <a:r>
                  <a:rPr lang="en-US" sz="1600" u="sng" dirty="0"/>
                  <a:t>Predictions Using the Regression Equation</a:t>
                </a:r>
              </a:p>
              <a:p>
                <a:pPr marL="152396" indent="0">
                  <a:lnSpc>
                    <a:spcPct val="100000"/>
                  </a:lnSpc>
                  <a:buNone/>
                </a:pPr>
                <a:endParaRPr lang="en-US" sz="1600" u="sng" dirty="0"/>
              </a:p>
              <a:p>
                <a:pPr>
                  <a:lnSpc>
                    <a:spcPct val="100000"/>
                  </a:lnSpc>
                </a:pPr>
                <a:r>
                  <a:rPr lang="en-US" sz="1600" dirty="0"/>
                  <a:t>The primary use for a regression equation is to </a:t>
                </a:r>
                <a:r>
                  <a:rPr lang="en-US" sz="1600" b="1" dirty="0"/>
                  <a:t>predict</a:t>
                </a:r>
                <a:r>
                  <a:rPr lang="en-US" sz="1600" dirty="0"/>
                  <a:t> the value of the </a:t>
                </a:r>
                <a:r>
                  <a:rPr lang="en-US" sz="1600" u="sng" dirty="0"/>
                  <a:t>dependent variable</a:t>
                </a:r>
                <a:r>
                  <a:rPr lang="en-US" sz="1600" dirty="0"/>
                  <a:t> for a value of the </a:t>
                </a:r>
                <a:r>
                  <a:rPr lang="en-US" sz="1600" u="sng" dirty="0"/>
                  <a:t>independent variable</a:t>
                </a:r>
              </a:p>
              <a:p>
                <a:pPr>
                  <a:lnSpc>
                    <a:spcPct val="100000"/>
                  </a:lnSpc>
                </a:pPr>
                <a:endParaRPr lang="en-US" sz="1600" u="sng" dirty="0"/>
              </a:p>
              <a:p>
                <a:pPr lvl="1">
                  <a:lnSpc>
                    <a:spcPct val="100000"/>
                  </a:lnSpc>
                  <a:spcBef>
                    <a:spcPts val="0"/>
                  </a:spcBef>
                </a:pPr>
                <a:r>
                  <a:rPr lang="en-US" sz="1600" dirty="0"/>
                  <a:t>We can think of our regression line, and specifically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oMath>
                </a14:m>
                <a:r>
                  <a:rPr lang="en-US" sz="1600" dirty="0"/>
                  <a:t>, as </a:t>
                </a:r>
                <a:r>
                  <a:rPr lang="en-US" sz="1600" u="sng" dirty="0"/>
                  <a:t>predicted or expected values of Y</a:t>
                </a:r>
                <a:r>
                  <a:rPr lang="en-US" sz="1600" dirty="0"/>
                  <a:t> for </a:t>
                </a:r>
                <a:r>
                  <a:rPr lang="en-US" sz="1600" u="sng" dirty="0"/>
                  <a:t>all X values</a:t>
                </a:r>
                <a:r>
                  <a:rPr lang="en-US" sz="1600" dirty="0"/>
                  <a:t> </a:t>
                </a:r>
                <a:r>
                  <a:rPr lang="en-US" sz="1600" i="1" dirty="0"/>
                  <a:t>in the X range of our sample data</a:t>
                </a:r>
                <a:r>
                  <a:rPr lang="en-US" sz="1600" dirty="0"/>
                  <a:t>! </a:t>
                </a:r>
              </a:p>
              <a:p>
                <a:pPr>
                  <a:lnSpc>
                    <a:spcPct val="100000"/>
                  </a:lnSpc>
                </a:pPr>
                <a:endParaRPr lang="en-US" sz="1600" u="sng" dirty="0"/>
              </a:p>
              <a:p>
                <a:pPr>
                  <a:lnSpc>
                    <a:spcPct val="100000"/>
                  </a:lnSpc>
                </a:pPr>
                <a:r>
                  <a:rPr lang="en-US" sz="1600" dirty="0"/>
                  <a:t>This is another form of </a:t>
                </a:r>
                <a:r>
                  <a:rPr lang="en-US" sz="1600" u="sng" dirty="0"/>
                  <a:t>inference</a:t>
                </a:r>
                <a:r>
                  <a:rPr lang="en-US" sz="1600" dirty="0"/>
                  <a:t>! We are using our sample data to make educated guesses about new data!</a:t>
                </a:r>
                <a:endParaRPr lang="en-US" sz="1600" u="sng" dirty="0"/>
              </a:p>
              <a:p>
                <a:pPr lvl="1">
                  <a:lnSpc>
                    <a:spcPct val="100000"/>
                  </a:lnSpc>
                </a:pPr>
                <a:r>
                  <a:rPr lang="en-US" sz="1600" dirty="0"/>
                  <a:t>We can use our equation to answer a question like → If I select a new flower that has a Sepal Length of 4.8, what will the Sepal Width be?</a:t>
                </a:r>
              </a:p>
              <a:p>
                <a:pPr lvl="1">
                  <a:lnSpc>
                    <a:spcPct val="100000"/>
                  </a:lnSpc>
                </a:pPr>
                <a:r>
                  <a:rPr lang="en-US" sz="1600" dirty="0"/>
                  <a:t>Visually we could estimate this! (X = 4.8, </a:t>
                </a:r>
                <a14:m>
                  <m:oMath xmlns:m="http://schemas.openxmlformats.org/officeDocument/2006/math">
                    <m:acc>
                      <m:accPr>
                        <m:chr m:val="̂"/>
                        <m:ctrlPr>
                          <a:rPr lang="en-US" sz="1600" i="1" smtClean="0">
                            <a:solidFill>
                              <a:schemeClr val="accent2"/>
                            </a:solidFill>
                            <a:latin typeface="Cambria Math" panose="02040503050406030204" pitchFamily="18" charset="0"/>
                          </a:rPr>
                        </m:ctrlPr>
                      </m:accPr>
                      <m:e>
                        <m:r>
                          <a:rPr lang="en-US" sz="1600" i="1">
                            <a:solidFill>
                              <a:schemeClr val="accent2"/>
                            </a:solidFill>
                            <a:latin typeface="Cambria Math" panose="02040503050406030204" pitchFamily="18" charset="0"/>
                          </a:rPr>
                          <m:t>𝑌</m:t>
                        </m:r>
                      </m:e>
                    </m:acc>
                  </m:oMath>
                </a14:m>
                <a:r>
                  <a:rPr lang="en-US" sz="1600" dirty="0">
                    <a:solidFill>
                      <a:schemeClr val="accent2"/>
                    </a:solidFill>
                  </a:rPr>
                  <a:t>≈ ?? Maybe 3.3</a:t>
                </a:r>
                <a:r>
                  <a:rPr lang="en-US" sz="1600" dirty="0"/>
                  <a:t>)</a:t>
                </a:r>
              </a:p>
              <a:p>
                <a:pPr marL="152396" indent="0">
                  <a:lnSpc>
                    <a:spcPct val="100000"/>
                  </a:lnSpc>
                  <a:buNone/>
                </a:pPr>
                <a:endParaRPr lang="en-US" sz="2000" dirty="0"/>
              </a:p>
              <a:p>
                <a:pPr>
                  <a:lnSpc>
                    <a:spcPct val="100000"/>
                  </a:lnSpc>
                </a:pPr>
                <a:endParaRPr lang="en-US" sz="1600" u="sng" dirty="0"/>
              </a:p>
            </p:txBody>
          </p:sp>
        </mc:Choice>
        <mc:Fallback xmlns="">
          <p:sp>
            <p:nvSpPr>
              <p:cNvPr id="3" name="Text Placeholder 2">
                <a:extLst>
                  <a:ext uri="{FF2B5EF4-FFF2-40B4-BE49-F238E27FC236}">
                    <a16:creationId xmlns:a16="http://schemas.microsoft.com/office/drawing/2014/main" id="{792718EA-B852-5D85-D0B0-2AF1B4C6B34A}"/>
                  </a:ext>
                </a:extLst>
              </p:cNvPr>
              <p:cNvSpPr>
                <a:spLocks noGrp="1" noRot="1" noChangeAspect="1" noMove="1" noResize="1" noEditPoints="1" noAdjustHandles="1" noChangeArrowheads="1" noChangeShapeType="1" noTextEdit="1"/>
              </p:cNvSpPr>
              <p:nvPr>
                <p:ph type="body" idx="1"/>
              </p:nvPr>
            </p:nvSpPr>
            <p:spPr>
              <a:xfrm>
                <a:off x="275900" y="990140"/>
                <a:ext cx="11360800" cy="4555200"/>
              </a:xfrm>
              <a:blipFill>
                <a:blip r:embed="rId2"/>
                <a:stretch>
                  <a:fillRect r="-446"/>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2C1A37AF-23D7-F18D-97DF-F32B8FB80186}"/>
              </a:ext>
            </a:extLst>
          </p:cNvPr>
          <p:cNvGrpSpPr/>
          <p:nvPr/>
        </p:nvGrpSpPr>
        <p:grpSpPr>
          <a:xfrm>
            <a:off x="6696400" y="4013201"/>
            <a:ext cx="5080000" cy="2721332"/>
            <a:chOff x="6696400" y="4013201"/>
            <a:chExt cx="5080000" cy="2721332"/>
          </a:xfrm>
        </p:grpSpPr>
        <p:grpSp>
          <p:nvGrpSpPr>
            <p:cNvPr id="19" name="Group 18">
              <a:extLst>
                <a:ext uri="{FF2B5EF4-FFF2-40B4-BE49-F238E27FC236}">
                  <a16:creationId xmlns:a16="http://schemas.microsoft.com/office/drawing/2014/main" id="{F889EF7D-550F-79D6-00DB-5FFE8A942FE8}"/>
                </a:ext>
              </a:extLst>
            </p:cNvPr>
            <p:cNvGrpSpPr/>
            <p:nvPr/>
          </p:nvGrpSpPr>
          <p:grpSpPr>
            <a:xfrm>
              <a:off x="6696400" y="4013201"/>
              <a:ext cx="5080000" cy="2721332"/>
              <a:chOff x="5638800" y="4013201"/>
              <a:chExt cx="5080000" cy="2721332"/>
            </a:xfrm>
          </p:grpSpPr>
          <p:grpSp>
            <p:nvGrpSpPr>
              <p:cNvPr id="4" name="Group 3">
                <a:extLst>
                  <a:ext uri="{FF2B5EF4-FFF2-40B4-BE49-F238E27FC236}">
                    <a16:creationId xmlns:a16="http://schemas.microsoft.com/office/drawing/2014/main" id="{CFA642C1-6B49-6BE0-DDA2-D491DF5FAAE8}"/>
                  </a:ext>
                </a:extLst>
              </p:cNvPr>
              <p:cNvGrpSpPr/>
              <p:nvPr/>
            </p:nvGrpSpPr>
            <p:grpSpPr>
              <a:xfrm>
                <a:off x="5638800" y="4013201"/>
                <a:ext cx="5080000" cy="2721332"/>
                <a:chOff x="2600633" y="2453702"/>
                <a:chExt cx="6416367" cy="3078735"/>
              </a:xfrm>
            </p:grpSpPr>
            <p:pic>
              <p:nvPicPr>
                <p:cNvPr id="5" name="Picture 4">
                  <a:extLst>
                    <a:ext uri="{FF2B5EF4-FFF2-40B4-BE49-F238E27FC236}">
                      <a16:creationId xmlns:a16="http://schemas.microsoft.com/office/drawing/2014/main" id="{CB5A226B-B333-CE53-0C76-0C6A61AB3CAE}"/>
                    </a:ext>
                  </a:extLst>
                </p:cNvPr>
                <p:cNvPicPr>
                  <a:picLocks noChangeAspect="1"/>
                </p:cNvPicPr>
                <p:nvPr/>
              </p:nvPicPr>
              <p:blipFill rotWithShape="1">
                <a:blip r:embed="rId3"/>
                <a:srcRect l="8186"/>
                <a:stretch/>
              </p:blipFill>
              <p:spPr>
                <a:xfrm>
                  <a:off x="6125214" y="2453703"/>
                  <a:ext cx="2891786" cy="3078734"/>
                </a:xfrm>
                <a:prstGeom prst="rect">
                  <a:avLst/>
                </a:prstGeom>
              </p:spPr>
            </p:pic>
            <p:pic>
              <p:nvPicPr>
                <p:cNvPr id="6" name="Picture 5">
                  <a:extLst>
                    <a:ext uri="{FF2B5EF4-FFF2-40B4-BE49-F238E27FC236}">
                      <a16:creationId xmlns:a16="http://schemas.microsoft.com/office/drawing/2014/main" id="{AA65FDE7-3F8D-E581-6E8B-69359BA49C6A}"/>
                    </a:ext>
                  </a:extLst>
                </p:cNvPr>
                <p:cNvPicPr>
                  <a:picLocks noChangeAspect="1"/>
                </p:cNvPicPr>
                <p:nvPr/>
              </p:nvPicPr>
              <p:blipFill>
                <a:blip r:embed="rId4"/>
                <a:stretch>
                  <a:fillRect/>
                </a:stretch>
              </p:blipFill>
              <p:spPr>
                <a:xfrm>
                  <a:off x="2600633" y="2453702"/>
                  <a:ext cx="3149600" cy="3011325"/>
                </a:xfrm>
                <a:prstGeom prst="rect">
                  <a:avLst/>
                </a:prstGeom>
              </p:spPr>
            </p:pic>
          </p:grpSp>
          <p:grpSp>
            <p:nvGrpSpPr>
              <p:cNvPr id="17" name="Group 16">
                <a:extLst>
                  <a:ext uri="{FF2B5EF4-FFF2-40B4-BE49-F238E27FC236}">
                    <a16:creationId xmlns:a16="http://schemas.microsoft.com/office/drawing/2014/main" id="{12D91B18-DF54-33D4-D8B7-3108E34600B7}"/>
                  </a:ext>
                </a:extLst>
              </p:cNvPr>
              <p:cNvGrpSpPr/>
              <p:nvPr/>
            </p:nvGrpSpPr>
            <p:grpSpPr>
              <a:xfrm>
                <a:off x="8719160" y="5357440"/>
                <a:ext cx="829080" cy="841680"/>
                <a:chOff x="8719160" y="5357440"/>
                <a:chExt cx="829080" cy="84168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66F3B139-659C-30C5-56AD-25C79F0C2CCA}"/>
                        </a:ext>
                      </a:extLst>
                    </p14:cNvPr>
                    <p14:cNvContentPartPr/>
                    <p14:nvPr/>
                  </p14:nvContentPartPr>
                  <p14:xfrm>
                    <a:off x="9459320" y="5357440"/>
                    <a:ext cx="88920" cy="841680"/>
                  </p14:xfrm>
                </p:contentPart>
              </mc:Choice>
              <mc:Fallback xmlns="">
                <p:pic>
                  <p:nvPicPr>
                    <p:cNvPr id="12" name="Ink 11">
                      <a:extLst>
                        <a:ext uri="{FF2B5EF4-FFF2-40B4-BE49-F238E27FC236}">
                          <a16:creationId xmlns:a16="http://schemas.microsoft.com/office/drawing/2014/main" id="{66F3B139-659C-30C5-56AD-25C79F0C2CCA}"/>
                        </a:ext>
                      </a:extLst>
                    </p:cNvPr>
                    <p:cNvPicPr/>
                    <p:nvPr/>
                  </p:nvPicPr>
                  <p:blipFill>
                    <a:blip r:embed="rId6"/>
                    <a:stretch>
                      <a:fillRect/>
                    </a:stretch>
                  </p:blipFill>
                  <p:spPr>
                    <a:xfrm>
                      <a:off x="9450680" y="5348440"/>
                      <a:ext cx="1065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8050A76-CF79-BEB3-776A-A3A5925FBD06}"/>
                        </a:ext>
                      </a:extLst>
                    </p14:cNvPr>
                    <p14:cNvContentPartPr/>
                    <p14:nvPr/>
                  </p14:nvContentPartPr>
                  <p14:xfrm>
                    <a:off x="8719160" y="5386240"/>
                    <a:ext cx="752040" cy="18360"/>
                  </p14:xfrm>
                </p:contentPart>
              </mc:Choice>
              <mc:Fallback xmlns="">
                <p:pic>
                  <p:nvPicPr>
                    <p:cNvPr id="14" name="Ink 13">
                      <a:extLst>
                        <a:ext uri="{FF2B5EF4-FFF2-40B4-BE49-F238E27FC236}">
                          <a16:creationId xmlns:a16="http://schemas.microsoft.com/office/drawing/2014/main" id="{28050A76-CF79-BEB3-776A-A3A5925FBD06}"/>
                        </a:ext>
                      </a:extLst>
                    </p:cNvPr>
                    <p:cNvPicPr/>
                    <p:nvPr/>
                  </p:nvPicPr>
                  <p:blipFill>
                    <a:blip r:embed="rId8"/>
                    <a:stretch>
                      <a:fillRect/>
                    </a:stretch>
                  </p:blipFill>
                  <p:spPr>
                    <a:xfrm>
                      <a:off x="8710160" y="5377600"/>
                      <a:ext cx="769680" cy="36000"/>
                    </a:xfrm>
                    <a:prstGeom prst="rect">
                      <a:avLst/>
                    </a:prstGeom>
                  </p:spPr>
                </p:pic>
              </mc:Fallback>
            </mc:AlternateContent>
          </p:grpSp>
        </p:grpSp>
        <p:sp>
          <p:nvSpPr>
            <p:cNvPr id="37" name="TextBox 36">
              <a:extLst>
                <a:ext uri="{FF2B5EF4-FFF2-40B4-BE49-F238E27FC236}">
                  <a16:creationId xmlns:a16="http://schemas.microsoft.com/office/drawing/2014/main" id="{40646C4E-22EA-A32E-B3C3-0F5A46890DAF}"/>
                </a:ext>
              </a:extLst>
            </p:cNvPr>
            <p:cNvSpPr txBox="1"/>
            <p:nvPr/>
          </p:nvSpPr>
          <p:spPr>
            <a:xfrm>
              <a:off x="9100650" y="5207603"/>
              <a:ext cx="758456" cy="307777"/>
            </a:xfrm>
            <a:prstGeom prst="rect">
              <a:avLst/>
            </a:prstGeom>
            <a:noFill/>
          </p:spPr>
          <p:txBody>
            <a:bodyPr wrap="square" rtlCol="0">
              <a:spAutoFit/>
            </a:bodyPr>
            <a:lstStyle/>
            <a:p>
              <a:r>
                <a:rPr lang="en-US" sz="1400" dirty="0">
                  <a:solidFill>
                    <a:schemeClr val="accent2"/>
                  </a:solidFill>
                </a:rPr>
                <a:t>3.3 ≈</a:t>
              </a:r>
            </a:p>
          </p:txBody>
        </p:sp>
      </p:grpSp>
    </p:spTree>
    <p:extLst>
      <p:ext uri="{BB962C8B-B14F-4D97-AF65-F5344CB8AC3E}">
        <p14:creationId xmlns:p14="http://schemas.microsoft.com/office/powerpoint/2010/main" val="1545813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EAFD-5B88-0488-686C-7E0E9C272962}"/>
              </a:ext>
            </a:extLst>
          </p:cNvPr>
          <p:cNvSpPr>
            <a:spLocks noGrp="1"/>
          </p:cNvSpPr>
          <p:nvPr>
            <p:ph type="title"/>
          </p:nvPr>
        </p:nvSpPr>
        <p:spPr>
          <a:xfrm>
            <a:off x="399400" y="199552"/>
            <a:ext cx="11360800" cy="763600"/>
          </a:xfrm>
        </p:spPr>
        <p:txBody>
          <a:bodyPr/>
          <a:lstStyle/>
          <a:p>
            <a:r>
              <a:rPr lang="en-US" dirty="0"/>
              <a:t>Calculating Predictions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D886B29-D488-14FA-FD6E-9440C3D11EFF}"/>
                  </a:ext>
                </a:extLst>
              </p:cNvPr>
              <p:cNvSpPr>
                <a:spLocks noGrp="1"/>
              </p:cNvSpPr>
              <p:nvPr>
                <p:ph type="body" idx="1"/>
              </p:nvPr>
            </p:nvSpPr>
            <p:spPr>
              <a:xfrm>
                <a:off x="461908" y="979462"/>
                <a:ext cx="11360800" cy="4555200"/>
              </a:xfrm>
            </p:spPr>
            <p:txBody>
              <a:bodyPr/>
              <a:lstStyle/>
              <a:p>
                <a:pPr marL="152396" indent="0">
                  <a:buNone/>
                </a:pPr>
                <a:r>
                  <a:rPr lang="en-US" sz="1600" u="sng" dirty="0"/>
                  <a:t>How to Calculate Predictions</a:t>
                </a:r>
              </a:p>
              <a:p>
                <a:pPr marL="152396" indent="0">
                  <a:buNone/>
                </a:pPr>
                <a:endParaRPr lang="en-US" sz="1600" u="sng" dirty="0"/>
              </a:p>
              <a:p>
                <a:r>
                  <a:rPr lang="en-US" sz="1600" dirty="0"/>
                  <a:t>This is simple, all we have to do is plug in the </a:t>
                </a:r>
                <a:r>
                  <a:rPr lang="en-US" sz="1600" u="sng" dirty="0"/>
                  <a:t>new X value to our equation</a:t>
                </a:r>
                <a:r>
                  <a:rPr lang="en-US" sz="1600" dirty="0"/>
                  <a:t> and this will give us the predicted Y</a:t>
                </a:r>
              </a:p>
              <a:p>
                <a:endParaRPr lang="en-US" sz="1600" dirty="0"/>
              </a:p>
              <a:p>
                <a:endParaRPr lang="en-US" sz="1600" dirty="0"/>
              </a:p>
              <a:p>
                <a:r>
                  <a:rPr lang="en-US" sz="1600" dirty="0"/>
                  <a:t>We can do this by hand quite easily!</a:t>
                </a:r>
              </a:p>
              <a:p>
                <a:pPr lvl="1"/>
                <a:r>
                  <a:rPr lang="en-US" sz="1600" dirty="0"/>
                  <a:t>Ex) If I select a new flower that has a Sepal Length of 4.8, what will the Sepal Width be?</a:t>
                </a:r>
              </a:p>
              <a:p>
                <a:pPr lvl="1"/>
                <a:r>
                  <a:rPr lang="en-US" sz="1600" dirty="0"/>
                  <a:t>(X,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oMath>
                </a14:m>
                <a:r>
                  <a:rPr lang="en-US" sz="1600" dirty="0"/>
                  <a:t>) = (4.7, ??) </a:t>
                </a:r>
                <a:r>
                  <a:rPr lang="en-US" sz="1600" dirty="0">
                    <a:solidFill>
                      <a:schemeClr val="tx1"/>
                    </a:solidFill>
                  </a:rPr>
                  <a:t>→ </a:t>
                </a:r>
                <a14:m>
                  <m:oMath xmlns:m="http://schemas.openxmlformats.org/officeDocument/2006/math">
                    <m:acc>
                      <m:accPr>
                        <m:chr m:val="̂"/>
                        <m:ctrlPr>
                          <a:rPr lang="en-US" sz="1600" i="1" dirty="0">
                            <a:solidFill>
                              <a:schemeClr val="tx1"/>
                            </a:solidFill>
                            <a:latin typeface="Cambria Math" panose="02040503050406030204" pitchFamily="18" charset="0"/>
                          </a:rPr>
                        </m:ctrlPr>
                      </m:accPr>
                      <m:e>
                        <m:r>
                          <a:rPr lang="en-US" sz="1600" i="1" dirty="0">
                            <a:solidFill>
                              <a:schemeClr val="tx1"/>
                            </a:solidFill>
                            <a:latin typeface="Cambria Math" panose="02040503050406030204" pitchFamily="18" charset="0"/>
                          </a:rPr>
                          <m:t>𝑌</m:t>
                        </m:r>
                      </m:e>
                    </m:acc>
                    <m:r>
                      <a:rPr lang="en-US" sz="1600" i="1" dirty="0">
                        <a:solidFill>
                          <a:schemeClr val="tx1"/>
                        </a:solidFill>
                        <a:latin typeface="Cambria Math" panose="02040503050406030204" pitchFamily="18" charset="0"/>
                      </a:rPr>
                      <m:t>= </m:t>
                    </m:r>
                  </m:oMath>
                </a14:m>
                <a:r>
                  <a:rPr lang="en-US" sz="1600" i="1" dirty="0">
                    <a:solidFill>
                      <a:schemeClr val="tx1"/>
                    </a:solidFill>
                  </a:rPr>
                  <a:t>??</a:t>
                </a:r>
                <a:endParaRPr lang="en-US" sz="1600" dirty="0"/>
              </a:p>
              <a:p>
                <a:pPr lvl="1"/>
                <a:r>
                  <a:rPr lang="en-US" sz="1600" dirty="0"/>
                  <a:t>Try for a new width: X = 5.3 </a:t>
                </a:r>
              </a:p>
              <a:p>
                <a:endParaRPr lang="en-US" sz="1600" dirty="0"/>
              </a:p>
            </p:txBody>
          </p:sp>
        </mc:Choice>
        <mc:Fallback xmlns="">
          <p:sp>
            <p:nvSpPr>
              <p:cNvPr id="3" name="Text Placeholder 2">
                <a:extLst>
                  <a:ext uri="{FF2B5EF4-FFF2-40B4-BE49-F238E27FC236}">
                    <a16:creationId xmlns:a16="http://schemas.microsoft.com/office/drawing/2014/main" id="{5D886B29-D488-14FA-FD6E-9440C3D11EFF}"/>
                  </a:ext>
                </a:extLst>
              </p:cNvPr>
              <p:cNvSpPr>
                <a:spLocks noGrp="1" noRot="1" noChangeAspect="1" noMove="1" noResize="1" noEditPoints="1" noAdjustHandles="1" noChangeArrowheads="1" noChangeShapeType="1" noTextEdit="1"/>
              </p:cNvSpPr>
              <p:nvPr>
                <p:ph type="body" idx="1"/>
              </p:nvPr>
            </p:nvSpPr>
            <p:spPr>
              <a:xfrm>
                <a:off x="461908" y="979462"/>
                <a:ext cx="11360800" cy="4555200"/>
              </a:xfrm>
              <a:blipFill>
                <a:blip r:embed="rId2"/>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BF4776A-03A4-843C-5000-087EB79AACE0}"/>
              </a:ext>
            </a:extLst>
          </p:cNvPr>
          <p:cNvGrpSpPr/>
          <p:nvPr/>
        </p:nvGrpSpPr>
        <p:grpSpPr>
          <a:xfrm>
            <a:off x="6350037" y="4136668"/>
            <a:ext cx="5080000" cy="2721332"/>
            <a:chOff x="6696400" y="4013201"/>
            <a:chExt cx="5080000" cy="2721332"/>
          </a:xfrm>
        </p:grpSpPr>
        <p:grpSp>
          <p:nvGrpSpPr>
            <p:cNvPr id="5" name="Group 4">
              <a:extLst>
                <a:ext uri="{FF2B5EF4-FFF2-40B4-BE49-F238E27FC236}">
                  <a16:creationId xmlns:a16="http://schemas.microsoft.com/office/drawing/2014/main" id="{CA661E3C-87F5-0EBB-5482-1A26B02422A4}"/>
                </a:ext>
              </a:extLst>
            </p:cNvPr>
            <p:cNvGrpSpPr/>
            <p:nvPr/>
          </p:nvGrpSpPr>
          <p:grpSpPr>
            <a:xfrm>
              <a:off x="6696400" y="4013201"/>
              <a:ext cx="5080000" cy="2721332"/>
              <a:chOff x="5638800" y="4013201"/>
              <a:chExt cx="5080000" cy="2721332"/>
            </a:xfrm>
          </p:grpSpPr>
          <p:grpSp>
            <p:nvGrpSpPr>
              <p:cNvPr id="7" name="Group 6">
                <a:extLst>
                  <a:ext uri="{FF2B5EF4-FFF2-40B4-BE49-F238E27FC236}">
                    <a16:creationId xmlns:a16="http://schemas.microsoft.com/office/drawing/2014/main" id="{A6134779-3C62-68DB-A80F-76DFB3B78CD0}"/>
                  </a:ext>
                </a:extLst>
              </p:cNvPr>
              <p:cNvGrpSpPr/>
              <p:nvPr/>
            </p:nvGrpSpPr>
            <p:grpSpPr>
              <a:xfrm>
                <a:off x="5638800" y="4013201"/>
                <a:ext cx="5080000" cy="2721332"/>
                <a:chOff x="2600633" y="2453702"/>
                <a:chExt cx="6416367" cy="3078735"/>
              </a:xfrm>
            </p:grpSpPr>
            <p:pic>
              <p:nvPicPr>
                <p:cNvPr id="11" name="Picture 10">
                  <a:extLst>
                    <a:ext uri="{FF2B5EF4-FFF2-40B4-BE49-F238E27FC236}">
                      <a16:creationId xmlns:a16="http://schemas.microsoft.com/office/drawing/2014/main" id="{9E19CFAB-CF8F-0694-BD3A-5069E4FE2369}"/>
                    </a:ext>
                  </a:extLst>
                </p:cNvPr>
                <p:cNvPicPr>
                  <a:picLocks noChangeAspect="1"/>
                </p:cNvPicPr>
                <p:nvPr/>
              </p:nvPicPr>
              <p:blipFill rotWithShape="1">
                <a:blip r:embed="rId3"/>
                <a:srcRect l="8186"/>
                <a:stretch/>
              </p:blipFill>
              <p:spPr>
                <a:xfrm>
                  <a:off x="6125214" y="2453703"/>
                  <a:ext cx="2891786" cy="3078734"/>
                </a:xfrm>
                <a:prstGeom prst="rect">
                  <a:avLst/>
                </a:prstGeom>
              </p:spPr>
            </p:pic>
            <p:pic>
              <p:nvPicPr>
                <p:cNvPr id="12" name="Picture 11">
                  <a:extLst>
                    <a:ext uri="{FF2B5EF4-FFF2-40B4-BE49-F238E27FC236}">
                      <a16:creationId xmlns:a16="http://schemas.microsoft.com/office/drawing/2014/main" id="{D802DC96-CA06-F291-D80E-F975C4708BF9}"/>
                    </a:ext>
                  </a:extLst>
                </p:cNvPr>
                <p:cNvPicPr>
                  <a:picLocks noChangeAspect="1"/>
                </p:cNvPicPr>
                <p:nvPr/>
              </p:nvPicPr>
              <p:blipFill>
                <a:blip r:embed="rId4"/>
                <a:stretch>
                  <a:fillRect/>
                </a:stretch>
              </p:blipFill>
              <p:spPr>
                <a:xfrm>
                  <a:off x="2600633" y="2453702"/>
                  <a:ext cx="3149600" cy="3011325"/>
                </a:xfrm>
                <a:prstGeom prst="rect">
                  <a:avLst/>
                </a:prstGeom>
              </p:spPr>
            </p:pic>
          </p:grpSp>
          <p:grpSp>
            <p:nvGrpSpPr>
              <p:cNvPr id="8" name="Group 7">
                <a:extLst>
                  <a:ext uri="{FF2B5EF4-FFF2-40B4-BE49-F238E27FC236}">
                    <a16:creationId xmlns:a16="http://schemas.microsoft.com/office/drawing/2014/main" id="{263AB340-52A4-311D-E881-27398A191D73}"/>
                  </a:ext>
                </a:extLst>
              </p:cNvPr>
              <p:cNvGrpSpPr/>
              <p:nvPr/>
            </p:nvGrpSpPr>
            <p:grpSpPr>
              <a:xfrm>
                <a:off x="8719160" y="5357440"/>
                <a:ext cx="829080" cy="841680"/>
                <a:chOff x="8719160" y="5357440"/>
                <a:chExt cx="829080" cy="84168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66D6E2A-B2A5-0F74-3AF1-D9961A71491C}"/>
                        </a:ext>
                      </a:extLst>
                    </p14:cNvPr>
                    <p14:cNvContentPartPr/>
                    <p14:nvPr/>
                  </p14:nvContentPartPr>
                  <p14:xfrm>
                    <a:off x="9459320" y="5357440"/>
                    <a:ext cx="88920" cy="841680"/>
                  </p14:xfrm>
                </p:contentPart>
              </mc:Choice>
              <mc:Fallback xmlns="">
                <p:pic>
                  <p:nvPicPr>
                    <p:cNvPr id="12" name="Ink 11">
                      <a:extLst>
                        <a:ext uri="{FF2B5EF4-FFF2-40B4-BE49-F238E27FC236}">
                          <a16:creationId xmlns:a16="http://schemas.microsoft.com/office/drawing/2014/main" id="{66F3B139-659C-30C5-56AD-25C79F0C2CCA}"/>
                        </a:ext>
                      </a:extLst>
                    </p:cNvPr>
                    <p:cNvPicPr/>
                    <p:nvPr/>
                  </p:nvPicPr>
                  <p:blipFill>
                    <a:blip r:embed="rId6"/>
                    <a:stretch>
                      <a:fillRect/>
                    </a:stretch>
                  </p:blipFill>
                  <p:spPr>
                    <a:xfrm>
                      <a:off x="9450680" y="5348440"/>
                      <a:ext cx="1065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804618C-B8E6-8C46-8927-244E351D19BB}"/>
                        </a:ext>
                      </a:extLst>
                    </p14:cNvPr>
                    <p14:cNvContentPartPr/>
                    <p14:nvPr/>
                  </p14:nvContentPartPr>
                  <p14:xfrm>
                    <a:off x="8719160" y="5386240"/>
                    <a:ext cx="752040" cy="18360"/>
                  </p14:xfrm>
                </p:contentPart>
              </mc:Choice>
              <mc:Fallback xmlns="">
                <p:pic>
                  <p:nvPicPr>
                    <p:cNvPr id="14" name="Ink 13">
                      <a:extLst>
                        <a:ext uri="{FF2B5EF4-FFF2-40B4-BE49-F238E27FC236}">
                          <a16:creationId xmlns:a16="http://schemas.microsoft.com/office/drawing/2014/main" id="{28050A76-CF79-BEB3-776A-A3A5925FBD06}"/>
                        </a:ext>
                      </a:extLst>
                    </p:cNvPr>
                    <p:cNvPicPr/>
                    <p:nvPr/>
                  </p:nvPicPr>
                  <p:blipFill>
                    <a:blip r:embed="rId8"/>
                    <a:stretch>
                      <a:fillRect/>
                    </a:stretch>
                  </p:blipFill>
                  <p:spPr>
                    <a:xfrm>
                      <a:off x="8710160" y="5377600"/>
                      <a:ext cx="769680" cy="36000"/>
                    </a:xfrm>
                    <a:prstGeom prst="rect">
                      <a:avLst/>
                    </a:prstGeom>
                  </p:spPr>
                </p:pic>
              </mc:Fallback>
            </mc:AlternateContent>
          </p:grpSp>
        </p:grpSp>
        <p:sp>
          <p:nvSpPr>
            <p:cNvPr id="6" name="TextBox 5">
              <a:extLst>
                <a:ext uri="{FF2B5EF4-FFF2-40B4-BE49-F238E27FC236}">
                  <a16:creationId xmlns:a16="http://schemas.microsoft.com/office/drawing/2014/main" id="{0327FAE6-C82E-E527-D918-45CC98AB0203}"/>
                </a:ext>
              </a:extLst>
            </p:cNvPr>
            <p:cNvSpPr txBox="1"/>
            <p:nvPr/>
          </p:nvSpPr>
          <p:spPr>
            <a:xfrm>
              <a:off x="9100650" y="5207603"/>
              <a:ext cx="758456" cy="307777"/>
            </a:xfrm>
            <a:prstGeom prst="rect">
              <a:avLst/>
            </a:prstGeom>
            <a:noFill/>
          </p:spPr>
          <p:txBody>
            <a:bodyPr wrap="square" rtlCol="0">
              <a:spAutoFit/>
            </a:bodyPr>
            <a:lstStyle/>
            <a:p>
              <a:r>
                <a:rPr lang="en-US" sz="1400" dirty="0">
                  <a:solidFill>
                    <a:schemeClr val="accent2"/>
                  </a:solidFill>
                </a:rPr>
                <a:t>?? =</a:t>
              </a:r>
            </a:p>
          </p:txBody>
        </p:sp>
      </p:grpSp>
      <p:sp>
        <p:nvSpPr>
          <p:cNvPr id="14" name="TextBox 13">
            <a:extLst>
              <a:ext uri="{FF2B5EF4-FFF2-40B4-BE49-F238E27FC236}">
                <a16:creationId xmlns:a16="http://schemas.microsoft.com/office/drawing/2014/main" id="{695C62EF-A03E-763B-C2B5-4E58A14CC52D}"/>
              </a:ext>
            </a:extLst>
          </p:cNvPr>
          <p:cNvSpPr txBox="1"/>
          <p:nvPr/>
        </p:nvSpPr>
        <p:spPr>
          <a:xfrm>
            <a:off x="357973" y="4467267"/>
            <a:ext cx="6096000" cy="2246769"/>
          </a:xfrm>
          <a:prstGeom prst="rect">
            <a:avLst/>
          </a:prstGeom>
          <a:noFill/>
        </p:spPr>
        <p:txBody>
          <a:bodyPr wrap="square">
            <a:spAutoFit/>
          </a:bodyPr>
          <a:lstStyle/>
          <a:p>
            <a:pPr marL="152396" indent="0">
              <a:buNone/>
            </a:pPr>
            <a:endParaRPr lang="en-US" sz="2000" dirty="0"/>
          </a:p>
          <a:p>
            <a:r>
              <a:rPr lang="en-US" sz="2000" u="sng" dirty="0"/>
              <a:t>Overestimate or Underestimate</a:t>
            </a:r>
          </a:p>
          <a:p>
            <a:endParaRPr lang="en-US" sz="2000" dirty="0"/>
          </a:p>
          <a:p>
            <a:pPr marL="742950" lvl="1" indent="-285750">
              <a:buFont typeface="Arial" panose="020B0604020202020204" pitchFamily="34" charset="0"/>
              <a:buChar char="•"/>
            </a:pPr>
            <a:r>
              <a:rPr lang="en-US" sz="1600" dirty="0"/>
              <a:t>By comparing our prediction to the observed value, we can see if our model over or underestimated</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At X = 5, which point was overestimated by our model and which point was underestimated?</a:t>
            </a:r>
          </a:p>
        </p:txBody>
      </p:sp>
    </p:spTree>
    <p:extLst>
      <p:ext uri="{BB962C8B-B14F-4D97-AF65-F5344CB8AC3E}">
        <p14:creationId xmlns:p14="http://schemas.microsoft.com/office/powerpoint/2010/main" val="4121816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EAFD-5B88-0488-686C-7E0E9C272962}"/>
              </a:ext>
            </a:extLst>
          </p:cNvPr>
          <p:cNvSpPr>
            <a:spLocks noGrp="1"/>
          </p:cNvSpPr>
          <p:nvPr>
            <p:ph type="title"/>
          </p:nvPr>
        </p:nvSpPr>
        <p:spPr>
          <a:xfrm>
            <a:off x="193927" y="100914"/>
            <a:ext cx="11360800" cy="763600"/>
          </a:xfrm>
        </p:spPr>
        <p:txBody>
          <a:bodyPr/>
          <a:lstStyle/>
          <a:p>
            <a:r>
              <a:rPr lang="en-US" dirty="0"/>
              <a:t>Calculating Predictions</a:t>
            </a:r>
            <a:endParaRPr lang="en-US" dirty="0">
              <a:highlight>
                <a:srgbClr val="FFFF00"/>
              </a:highlight>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D886B29-D488-14FA-FD6E-9440C3D11EFF}"/>
                  </a:ext>
                </a:extLst>
              </p:cNvPr>
              <p:cNvSpPr>
                <a:spLocks noGrp="1"/>
              </p:cNvSpPr>
              <p:nvPr>
                <p:ph type="body" idx="1"/>
              </p:nvPr>
            </p:nvSpPr>
            <p:spPr>
              <a:xfrm>
                <a:off x="193927" y="864514"/>
                <a:ext cx="11360800" cy="4555200"/>
              </a:xfrm>
            </p:spPr>
            <p:txBody>
              <a:bodyPr/>
              <a:lstStyle/>
              <a:p>
                <a:pPr marL="152396" indent="0">
                  <a:buNone/>
                </a:pPr>
                <a:r>
                  <a:rPr lang="en-US" sz="2000" u="sng" dirty="0"/>
                  <a:t>How to Calculate Predictions</a:t>
                </a:r>
              </a:p>
              <a:p>
                <a:pPr marL="152396" indent="0">
                  <a:buNone/>
                </a:pPr>
                <a:endParaRPr lang="en-US" sz="2000" u="sng" dirty="0"/>
              </a:p>
              <a:p>
                <a:r>
                  <a:rPr lang="en-US" sz="2000" dirty="0"/>
                  <a:t>This is simple, all we have to do is plug in the </a:t>
                </a:r>
                <a:r>
                  <a:rPr lang="en-US" sz="2000" u="sng" dirty="0"/>
                  <a:t>new X value to our equation</a:t>
                </a:r>
                <a:r>
                  <a:rPr lang="en-US" sz="2000" dirty="0"/>
                  <a:t> and this will give us the predicted Y</a:t>
                </a:r>
              </a:p>
              <a:p>
                <a:endParaRPr lang="en-US" sz="2000" dirty="0"/>
              </a:p>
              <a:p>
                <a:endParaRPr lang="en-US" sz="2000" dirty="0"/>
              </a:p>
              <a:p>
                <a:r>
                  <a:rPr lang="en-US" sz="2000" dirty="0"/>
                  <a:t>We can do this by hand quite easily!</a:t>
                </a:r>
              </a:p>
              <a:p>
                <a:pPr lvl="1"/>
                <a:r>
                  <a:rPr lang="en-US" sz="1600" dirty="0"/>
                  <a:t>Ex) If I select a new flower that has a Sepal Length of 4.8, what will the Sepal Width be?</a:t>
                </a:r>
              </a:p>
              <a:p>
                <a:pPr lvl="1"/>
                <a:r>
                  <a:rPr lang="en-US" sz="1600" i="1" dirty="0">
                    <a:solidFill>
                      <a:srgbClr val="FF0000"/>
                    </a:solidFill>
                  </a:rPr>
                  <a:t>(X, </a:t>
                </a:r>
                <a14:m>
                  <m:oMath xmlns:m="http://schemas.openxmlformats.org/officeDocument/2006/math">
                    <m:acc>
                      <m:accPr>
                        <m:chr m:val="̂"/>
                        <m:ctrlPr>
                          <a:rPr lang="en-US" sz="1600" i="1">
                            <a:solidFill>
                              <a:srgbClr val="FF0000"/>
                            </a:solidFill>
                            <a:latin typeface="Cambria Math" panose="02040503050406030204" pitchFamily="18" charset="0"/>
                          </a:rPr>
                        </m:ctrlPr>
                      </m:accPr>
                      <m:e>
                        <m:r>
                          <a:rPr lang="en-US" sz="1600" i="1">
                            <a:solidFill>
                              <a:srgbClr val="FF0000"/>
                            </a:solidFill>
                            <a:latin typeface="Cambria Math" panose="02040503050406030204" pitchFamily="18" charset="0"/>
                          </a:rPr>
                          <m:t>𝑌</m:t>
                        </m:r>
                      </m:e>
                    </m:acc>
                  </m:oMath>
                </a14:m>
                <a:r>
                  <a:rPr lang="en-US" sz="1600" i="1" dirty="0">
                    <a:solidFill>
                      <a:srgbClr val="FF0000"/>
                    </a:solidFill>
                  </a:rPr>
                  <a:t>) = (4.8, ??) → </a:t>
                </a:r>
                <a14:m>
                  <m:oMath xmlns:m="http://schemas.openxmlformats.org/officeDocument/2006/math">
                    <m:acc>
                      <m:accPr>
                        <m:chr m:val="̂"/>
                        <m:ctrlPr>
                          <a:rPr lang="en-US" sz="1600" i="1" dirty="0">
                            <a:solidFill>
                              <a:srgbClr val="FF0000"/>
                            </a:solidFill>
                            <a:latin typeface="Cambria Math" panose="02040503050406030204" pitchFamily="18" charset="0"/>
                          </a:rPr>
                        </m:ctrlPr>
                      </m:accPr>
                      <m:e>
                        <m:r>
                          <a:rPr lang="en-US" sz="1600" i="1" dirty="0">
                            <a:solidFill>
                              <a:srgbClr val="FF0000"/>
                            </a:solidFill>
                            <a:latin typeface="Cambria Math" panose="02040503050406030204" pitchFamily="18" charset="0"/>
                          </a:rPr>
                          <m:t>𝑌</m:t>
                        </m:r>
                      </m:e>
                    </m:acc>
                    <m:r>
                      <a:rPr lang="en-US" sz="1600" i="1" dirty="0">
                        <a:solidFill>
                          <a:srgbClr val="FF0000"/>
                        </a:solidFill>
                        <a:latin typeface="Cambria Math" panose="02040503050406030204" pitchFamily="18" charset="0"/>
                      </a:rPr>
                      <m:t>=−0.723 + 0.83(4.8)=3.261</m:t>
                    </m:r>
                  </m:oMath>
                </a14:m>
                <a:r>
                  <a:rPr lang="en-US" sz="1600" i="1" dirty="0">
                    <a:solidFill>
                      <a:srgbClr val="FF0000"/>
                    </a:solidFill>
                  </a:rPr>
                  <a:t> Predicted Width</a:t>
                </a:r>
                <a:endParaRPr lang="en-US" sz="1600" i="1" dirty="0"/>
              </a:p>
              <a:p>
                <a:pPr lvl="1"/>
                <a:r>
                  <a:rPr lang="en-US" sz="1600" dirty="0"/>
                  <a:t>Try for a new length: X = 5.3</a:t>
                </a:r>
                <a:r>
                  <a:rPr lang="en-US" sz="1600" dirty="0">
                    <a:solidFill>
                      <a:srgbClr val="FF0000"/>
                    </a:solidFill>
                  </a:rPr>
                  <a:t> →</a:t>
                </a:r>
                <a:r>
                  <a:rPr lang="en-US" sz="1600" dirty="0"/>
                  <a:t> </a:t>
                </a:r>
                <a14:m>
                  <m:oMath xmlns:m="http://schemas.openxmlformats.org/officeDocument/2006/math">
                    <m:acc>
                      <m:accPr>
                        <m:chr m:val="̂"/>
                        <m:ctrlPr>
                          <a:rPr lang="en-US" sz="1600" i="1" dirty="0">
                            <a:solidFill>
                              <a:srgbClr val="FF0000"/>
                            </a:solidFill>
                            <a:latin typeface="Cambria Math" panose="02040503050406030204" pitchFamily="18" charset="0"/>
                          </a:rPr>
                        </m:ctrlPr>
                      </m:accPr>
                      <m:e>
                        <m:r>
                          <m:rPr>
                            <m:sty m:val="p"/>
                          </m:rPr>
                          <a:rPr lang="en-US" sz="1600" i="0" dirty="0">
                            <a:solidFill>
                              <a:srgbClr val="FF0000"/>
                            </a:solidFill>
                            <a:latin typeface="Cambria Math" panose="02040503050406030204" pitchFamily="18" charset="0"/>
                          </a:rPr>
                          <m:t>Y</m:t>
                        </m:r>
                      </m:e>
                    </m:acc>
                    <m:r>
                      <a:rPr lang="en-US" sz="1600" i="0" dirty="0">
                        <a:solidFill>
                          <a:srgbClr val="FF0000"/>
                        </a:solidFill>
                        <a:latin typeface="Cambria Math" panose="02040503050406030204" pitchFamily="18" charset="0"/>
                      </a:rPr>
                      <m:t>=−0.723 + 0.83(5.3)=3.676</m:t>
                    </m:r>
                  </m:oMath>
                </a14:m>
                <a:endParaRPr lang="en-US" sz="1600" dirty="0"/>
              </a:p>
              <a:p>
                <a:pPr lvl="1"/>
                <a:endParaRPr lang="en-US" sz="1600" dirty="0"/>
              </a:p>
              <a:p>
                <a:endParaRPr lang="en-US" sz="2000" dirty="0"/>
              </a:p>
              <a:p>
                <a:endParaRPr lang="en-US" sz="2000" dirty="0"/>
              </a:p>
            </p:txBody>
          </p:sp>
        </mc:Choice>
        <mc:Fallback xmlns="">
          <p:sp>
            <p:nvSpPr>
              <p:cNvPr id="3" name="Text Placeholder 2">
                <a:extLst>
                  <a:ext uri="{FF2B5EF4-FFF2-40B4-BE49-F238E27FC236}">
                    <a16:creationId xmlns:a16="http://schemas.microsoft.com/office/drawing/2014/main" id="{5D886B29-D488-14FA-FD6E-9440C3D11EFF}"/>
                  </a:ext>
                </a:extLst>
              </p:cNvPr>
              <p:cNvSpPr>
                <a:spLocks noGrp="1" noRot="1" noChangeAspect="1" noMove="1" noResize="1" noEditPoints="1" noAdjustHandles="1" noChangeArrowheads="1" noChangeShapeType="1" noTextEdit="1"/>
              </p:cNvSpPr>
              <p:nvPr>
                <p:ph type="body" idx="1"/>
              </p:nvPr>
            </p:nvSpPr>
            <p:spPr>
              <a:xfrm>
                <a:off x="193927" y="864514"/>
                <a:ext cx="11360800" cy="4555200"/>
              </a:xfrm>
              <a:blipFill>
                <a:blip r:embed="rId2"/>
                <a:stretch>
                  <a:fillRect t="-5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E26F712-D61A-5CA4-EAF0-41C133ABB990}"/>
              </a:ext>
            </a:extLst>
          </p:cNvPr>
          <p:cNvSpPr txBox="1"/>
          <p:nvPr/>
        </p:nvSpPr>
        <p:spPr>
          <a:xfrm>
            <a:off x="181615" y="4501363"/>
            <a:ext cx="6996582" cy="2800767"/>
          </a:xfrm>
          <a:prstGeom prst="rect">
            <a:avLst/>
          </a:prstGeom>
          <a:noFill/>
        </p:spPr>
        <p:txBody>
          <a:bodyPr wrap="square" rtlCol="0">
            <a:spAutoFit/>
          </a:bodyPr>
          <a:lstStyle/>
          <a:p>
            <a:r>
              <a:rPr lang="en-US" sz="1600" u="sng" dirty="0"/>
              <a:t>Overestimate or Underestimate</a:t>
            </a:r>
          </a:p>
          <a:p>
            <a:pPr marL="342900" indent="-34290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By comparing our prediction to the observed value, we can see if our model over or underestimated</a:t>
            </a:r>
          </a:p>
          <a:p>
            <a:pPr marL="742950" lvl="1" indent="-285750">
              <a:buFont typeface="Arial" panose="020B0604020202020204" pitchFamily="34" charset="0"/>
              <a:buChar char="•"/>
            </a:pPr>
            <a:endParaRPr lang="en-US" sz="1600" dirty="0">
              <a:solidFill>
                <a:srgbClr val="FF0000"/>
              </a:solidFill>
            </a:endParaRPr>
          </a:p>
          <a:p>
            <a:pPr marL="742950" lvl="1" indent="-285750">
              <a:buFont typeface="Arial" panose="020B0604020202020204" pitchFamily="34" charset="0"/>
              <a:buChar char="•"/>
            </a:pPr>
            <a:r>
              <a:rPr lang="en-US" sz="1600" dirty="0">
                <a:solidFill>
                  <a:srgbClr val="FF0000"/>
                </a:solidFill>
              </a:rPr>
              <a:t>At X = 5, for one data point we overestimated (our regression line is above the actual value) and for the other we underestimated (the regression line is below the actual value)</a:t>
            </a:r>
          </a:p>
          <a:p>
            <a:pPr marL="1200150" lvl="2" indent="-285750">
              <a:buFont typeface="Arial" panose="020B0604020202020204" pitchFamily="34" charset="0"/>
              <a:buChar char="•"/>
            </a:pPr>
            <a:r>
              <a:rPr lang="en-US" sz="1600" dirty="0">
                <a:solidFill>
                  <a:srgbClr val="7030A0"/>
                </a:solidFill>
              </a:rPr>
              <a:t>TIP: Over / Under is from the perspective of the model</a:t>
            </a:r>
          </a:p>
          <a:p>
            <a:pPr marL="742950" lvl="1" indent="-285750">
              <a:buFont typeface="Arial" panose="020B0604020202020204" pitchFamily="34" charset="0"/>
              <a:buChar char="•"/>
            </a:pPr>
            <a:endParaRPr lang="en-US" sz="1600" dirty="0"/>
          </a:p>
          <a:p>
            <a:endParaRPr lang="en-US" sz="1600" dirty="0"/>
          </a:p>
        </p:txBody>
      </p:sp>
      <p:grpSp>
        <p:nvGrpSpPr>
          <p:cNvPr id="18" name="Group 17">
            <a:extLst>
              <a:ext uri="{FF2B5EF4-FFF2-40B4-BE49-F238E27FC236}">
                <a16:creationId xmlns:a16="http://schemas.microsoft.com/office/drawing/2014/main" id="{F746D344-1DD3-036D-C431-07E987410FF2}"/>
              </a:ext>
            </a:extLst>
          </p:cNvPr>
          <p:cNvGrpSpPr/>
          <p:nvPr/>
        </p:nvGrpSpPr>
        <p:grpSpPr>
          <a:xfrm>
            <a:off x="7112000" y="4136668"/>
            <a:ext cx="5177732" cy="2721332"/>
            <a:chOff x="7112000" y="4136668"/>
            <a:chExt cx="5177732" cy="2721332"/>
          </a:xfrm>
        </p:grpSpPr>
        <p:grpSp>
          <p:nvGrpSpPr>
            <p:cNvPr id="17" name="Group 16">
              <a:extLst>
                <a:ext uri="{FF2B5EF4-FFF2-40B4-BE49-F238E27FC236}">
                  <a16:creationId xmlns:a16="http://schemas.microsoft.com/office/drawing/2014/main" id="{ACDB7A10-3ECA-3431-C913-E97A10E87AC9}"/>
                </a:ext>
              </a:extLst>
            </p:cNvPr>
            <p:cNvGrpSpPr/>
            <p:nvPr/>
          </p:nvGrpSpPr>
          <p:grpSpPr>
            <a:xfrm>
              <a:off x="7112000" y="4136668"/>
              <a:ext cx="5177732" cy="2721332"/>
              <a:chOff x="7112000" y="4136668"/>
              <a:chExt cx="5177732" cy="2721332"/>
            </a:xfrm>
          </p:grpSpPr>
          <p:grpSp>
            <p:nvGrpSpPr>
              <p:cNvPr id="5" name="Group 4">
                <a:extLst>
                  <a:ext uri="{FF2B5EF4-FFF2-40B4-BE49-F238E27FC236}">
                    <a16:creationId xmlns:a16="http://schemas.microsoft.com/office/drawing/2014/main" id="{43CFF765-D10A-56F5-9B0C-30355AF98B5B}"/>
                  </a:ext>
                </a:extLst>
              </p:cNvPr>
              <p:cNvGrpSpPr/>
              <p:nvPr/>
            </p:nvGrpSpPr>
            <p:grpSpPr>
              <a:xfrm>
                <a:off x="7112000" y="4136668"/>
                <a:ext cx="5080000" cy="2721332"/>
                <a:chOff x="6696400" y="4013201"/>
                <a:chExt cx="5080000" cy="2721332"/>
              </a:xfrm>
            </p:grpSpPr>
            <p:grpSp>
              <p:nvGrpSpPr>
                <p:cNvPr id="6" name="Group 5">
                  <a:extLst>
                    <a:ext uri="{FF2B5EF4-FFF2-40B4-BE49-F238E27FC236}">
                      <a16:creationId xmlns:a16="http://schemas.microsoft.com/office/drawing/2014/main" id="{F6E53AF3-964D-047A-BAD5-79A59C22D773}"/>
                    </a:ext>
                  </a:extLst>
                </p:cNvPr>
                <p:cNvGrpSpPr/>
                <p:nvPr/>
              </p:nvGrpSpPr>
              <p:grpSpPr>
                <a:xfrm>
                  <a:off x="6696400" y="4013201"/>
                  <a:ext cx="5080000" cy="2721332"/>
                  <a:chOff x="5638800" y="4013201"/>
                  <a:chExt cx="5080000" cy="2721332"/>
                </a:xfrm>
              </p:grpSpPr>
              <p:grpSp>
                <p:nvGrpSpPr>
                  <p:cNvPr id="8" name="Group 7">
                    <a:extLst>
                      <a:ext uri="{FF2B5EF4-FFF2-40B4-BE49-F238E27FC236}">
                        <a16:creationId xmlns:a16="http://schemas.microsoft.com/office/drawing/2014/main" id="{26B92E2A-9C8D-0035-72BC-C1CFFB7B3F6A}"/>
                      </a:ext>
                    </a:extLst>
                  </p:cNvPr>
                  <p:cNvGrpSpPr/>
                  <p:nvPr/>
                </p:nvGrpSpPr>
                <p:grpSpPr>
                  <a:xfrm>
                    <a:off x="5638800" y="4013201"/>
                    <a:ext cx="5080000" cy="2721332"/>
                    <a:chOff x="2600633" y="2453702"/>
                    <a:chExt cx="6416367" cy="3078735"/>
                  </a:xfrm>
                </p:grpSpPr>
                <p:pic>
                  <p:nvPicPr>
                    <p:cNvPr id="12" name="Picture 11">
                      <a:extLst>
                        <a:ext uri="{FF2B5EF4-FFF2-40B4-BE49-F238E27FC236}">
                          <a16:creationId xmlns:a16="http://schemas.microsoft.com/office/drawing/2014/main" id="{1ECC15D5-43D0-2021-A8FB-8D1446009467}"/>
                        </a:ext>
                      </a:extLst>
                    </p:cNvPr>
                    <p:cNvPicPr>
                      <a:picLocks noChangeAspect="1"/>
                    </p:cNvPicPr>
                    <p:nvPr/>
                  </p:nvPicPr>
                  <p:blipFill rotWithShape="1">
                    <a:blip r:embed="rId3"/>
                    <a:srcRect l="8186"/>
                    <a:stretch/>
                  </p:blipFill>
                  <p:spPr>
                    <a:xfrm>
                      <a:off x="6125214" y="2453703"/>
                      <a:ext cx="2891786" cy="3078734"/>
                    </a:xfrm>
                    <a:prstGeom prst="rect">
                      <a:avLst/>
                    </a:prstGeom>
                  </p:spPr>
                </p:pic>
                <p:pic>
                  <p:nvPicPr>
                    <p:cNvPr id="13" name="Picture 12">
                      <a:extLst>
                        <a:ext uri="{FF2B5EF4-FFF2-40B4-BE49-F238E27FC236}">
                          <a16:creationId xmlns:a16="http://schemas.microsoft.com/office/drawing/2014/main" id="{72AC93FD-F2E8-58FE-AA3B-9780C95BB481}"/>
                        </a:ext>
                      </a:extLst>
                    </p:cNvPr>
                    <p:cNvPicPr>
                      <a:picLocks noChangeAspect="1"/>
                    </p:cNvPicPr>
                    <p:nvPr/>
                  </p:nvPicPr>
                  <p:blipFill>
                    <a:blip r:embed="rId4"/>
                    <a:stretch>
                      <a:fillRect/>
                    </a:stretch>
                  </p:blipFill>
                  <p:spPr>
                    <a:xfrm>
                      <a:off x="2600633" y="2453702"/>
                      <a:ext cx="3149600" cy="3011325"/>
                    </a:xfrm>
                    <a:prstGeom prst="rect">
                      <a:avLst/>
                    </a:prstGeom>
                  </p:spPr>
                </p:pic>
              </p:grpSp>
              <p:grpSp>
                <p:nvGrpSpPr>
                  <p:cNvPr id="9" name="Group 8">
                    <a:extLst>
                      <a:ext uri="{FF2B5EF4-FFF2-40B4-BE49-F238E27FC236}">
                        <a16:creationId xmlns:a16="http://schemas.microsoft.com/office/drawing/2014/main" id="{A29DE7BA-4A09-E162-DE11-518555C98116}"/>
                      </a:ext>
                    </a:extLst>
                  </p:cNvPr>
                  <p:cNvGrpSpPr/>
                  <p:nvPr/>
                </p:nvGrpSpPr>
                <p:grpSpPr>
                  <a:xfrm>
                    <a:off x="8719160" y="5357440"/>
                    <a:ext cx="829080" cy="841680"/>
                    <a:chOff x="8719160" y="5357440"/>
                    <a:chExt cx="829080" cy="8416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EF49D945-A74D-6DA0-E2D7-AF4EF5C6D66B}"/>
                            </a:ext>
                          </a:extLst>
                        </p14:cNvPr>
                        <p14:cNvContentPartPr/>
                        <p14:nvPr/>
                      </p14:nvContentPartPr>
                      <p14:xfrm>
                        <a:off x="9459320" y="5357440"/>
                        <a:ext cx="88920" cy="841680"/>
                      </p14:xfrm>
                    </p:contentPart>
                  </mc:Choice>
                  <mc:Fallback xmlns="">
                    <p:pic>
                      <p:nvPicPr>
                        <p:cNvPr id="12" name="Ink 11">
                          <a:extLst>
                            <a:ext uri="{FF2B5EF4-FFF2-40B4-BE49-F238E27FC236}">
                              <a16:creationId xmlns:a16="http://schemas.microsoft.com/office/drawing/2014/main" id="{66F3B139-659C-30C5-56AD-25C79F0C2CCA}"/>
                            </a:ext>
                          </a:extLst>
                        </p:cNvPr>
                        <p:cNvPicPr/>
                        <p:nvPr/>
                      </p:nvPicPr>
                      <p:blipFill>
                        <a:blip r:embed="rId6"/>
                        <a:stretch>
                          <a:fillRect/>
                        </a:stretch>
                      </p:blipFill>
                      <p:spPr>
                        <a:xfrm>
                          <a:off x="9450680" y="5348440"/>
                          <a:ext cx="10656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A968EC72-7C07-8EEB-B62C-01A1418029F1}"/>
                            </a:ext>
                          </a:extLst>
                        </p14:cNvPr>
                        <p14:cNvContentPartPr/>
                        <p14:nvPr/>
                      </p14:nvContentPartPr>
                      <p14:xfrm>
                        <a:off x="8719160" y="5386240"/>
                        <a:ext cx="752040" cy="18360"/>
                      </p14:xfrm>
                    </p:contentPart>
                  </mc:Choice>
                  <mc:Fallback xmlns="">
                    <p:pic>
                      <p:nvPicPr>
                        <p:cNvPr id="14" name="Ink 13">
                          <a:extLst>
                            <a:ext uri="{FF2B5EF4-FFF2-40B4-BE49-F238E27FC236}">
                              <a16:creationId xmlns:a16="http://schemas.microsoft.com/office/drawing/2014/main" id="{28050A76-CF79-BEB3-776A-A3A5925FBD06}"/>
                            </a:ext>
                          </a:extLst>
                        </p:cNvPr>
                        <p:cNvPicPr/>
                        <p:nvPr/>
                      </p:nvPicPr>
                      <p:blipFill>
                        <a:blip r:embed="rId8"/>
                        <a:stretch>
                          <a:fillRect/>
                        </a:stretch>
                      </p:blipFill>
                      <p:spPr>
                        <a:xfrm>
                          <a:off x="8710160" y="5377600"/>
                          <a:ext cx="769680" cy="36000"/>
                        </a:xfrm>
                        <a:prstGeom prst="rect">
                          <a:avLst/>
                        </a:prstGeom>
                      </p:spPr>
                    </p:pic>
                  </mc:Fallback>
                </mc:AlternateContent>
              </p:grpSp>
            </p:grpSp>
            <p:sp>
              <p:nvSpPr>
                <p:cNvPr id="7" name="TextBox 6">
                  <a:extLst>
                    <a:ext uri="{FF2B5EF4-FFF2-40B4-BE49-F238E27FC236}">
                      <a16:creationId xmlns:a16="http://schemas.microsoft.com/office/drawing/2014/main" id="{E3BCE9B5-DC52-BCEC-342F-8394FBAC5849}"/>
                    </a:ext>
                  </a:extLst>
                </p:cNvPr>
                <p:cNvSpPr txBox="1"/>
                <p:nvPr/>
              </p:nvSpPr>
              <p:spPr>
                <a:xfrm>
                  <a:off x="9100650" y="5207603"/>
                  <a:ext cx="758456" cy="307777"/>
                </a:xfrm>
                <a:prstGeom prst="rect">
                  <a:avLst/>
                </a:prstGeom>
                <a:noFill/>
              </p:spPr>
              <p:txBody>
                <a:bodyPr wrap="square" rtlCol="0">
                  <a:spAutoFit/>
                </a:bodyPr>
                <a:lstStyle/>
                <a:p>
                  <a:r>
                    <a:rPr lang="en-US" sz="1400" dirty="0">
                      <a:solidFill>
                        <a:schemeClr val="accent2"/>
                      </a:solidFill>
                    </a:rPr>
                    <a:t>3.26 =</a:t>
                  </a:r>
                </a:p>
              </p:txBody>
            </p:sp>
          </p:grpSp>
          <p:sp>
            <p:nvSpPr>
              <p:cNvPr id="15" name="TextBox 14">
                <a:extLst>
                  <a:ext uri="{FF2B5EF4-FFF2-40B4-BE49-F238E27FC236}">
                    <a16:creationId xmlns:a16="http://schemas.microsoft.com/office/drawing/2014/main" id="{F8D14E4A-C005-193C-F5A4-41E93E09C7B8}"/>
                  </a:ext>
                </a:extLst>
              </p:cNvPr>
              <p:cNvSpPr txBox="1"/>
              <p:nvPr/>
            </p:nvSpPr>
            <p:spPr>
              <a:xfrm>
                <a:off x="11182056" y="5278679"/>
                <a:ext cx="1107676" cy="276999"/>
              </a:xfrm>
              <a:prstGeom prst="rect">
                <a:avLst/>
              </a:prstGeom>
              <a:noFill/>
            </p:spPr>
            <p:txBody>
              <a:bodyPr wrap="none" rtlCol="0">
                <a:spAutoFit/>
              </a:bodyPr>
              <a:lstStyle/>
              <a:p>
                <a:r>
                  <a:rPr lang="en-US" sz="1200" dirty="0">
                    <a:solidFill>
                      <a:srgbClr val="7030A0"/>
                    </a:solidFill>
                  </a:rPr>
                  <a:t>Overestimated</a:t>
                </a:r>
              </a:p>
            </p:txBody>
          </p:sp>
          <p:sp>
            <p:nvSpPr>
              <p:cNvPr id="16" name="TextBox 15">
                <a:extLst>
                  <a:ext uri="{FF2B5EF4-FFF2-40B4-BE49-F238E27FC236}">
                    <a16:creationId xmlns:a16="http://schemas.microsoft.com/office/drawing/2014/main" id="{767F10D4-74C6-63FB-57D0-2AE7A88F2135}"/>
                  </a:ext>
                </a:extLst>
              </p:cNvPr>
              <p:cNvSpPr txBox="1"/>
              <p:nvPr/>
            </p:nvSpPr>
            <p:spPr>
              <a:xfrm>
                <a:off x="10664176" y="4555582"/>
                <a:ext cx="1116011" cy="261610"/>
              </a:xfrm>
              <a:prstGeom prst="rect">
                <a:avLst/>
              </a:prstGeom>
              <a:noFill/>
            </p:spPr>
            <p:txBody>
              <a:bodyPr wrap="none" rtlCol="0">
                <a:spAutoFit/>
              </a:bodyPr>
              <a:lstStyle/>
              <a:p>
                <a:r>
                  <a:rPr lang="en-US" sz="1100" dirty="0">
                    <a:solidFill>
                      <a:srgbClr val="7030A0"/>
                    </a:solidFill>
                  </a:rPr>
                  <a:t>Underestimated</a:t>
                </a:r>
              </a:p>
            </p:txBody>
          </p:sp>
        </p:grpSp>
        <p:sp>
          <p:nvSpPr>
            <p:cNvPr id="14" name="Rounded Rectangle 13">
              <a:extLst>
                <a:ext uri="{FF2B5EF4-FFF2-40B4-BE49-F238E27FC236}">
                  <a16:creationId xmlns:a16="http://schemas.microsoft.com/office/drawing/2014/main" id="{E152274B-958F-78E6-6BAB-BD0695D881B5}"/>
                </a:ext>
              </a:extLst>
            </p:cNvPr>
            <p:cNvSpPr/>
            <p:nvPr/>
          </p:nvSpPr>
          <p:spPr>
            <a:xfrm>
              <a:off x="11222182" y="4779818"/>
              <a:ext cx="166254" cy="1801091"/>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7B7A57-4C8A-1227-4BA9-3B94C5FA2E79}"/>
                  </a:ext>
                </a:extLst>
              </p:cNvPr>
              <p:cNvSpPr txBox="1"/>
              <p:nvPr/>
            </p:nvSpPr>
            <p:spPr>
              <a:xfrm>
                <a:off x="8618512" y="3630544"/>
                <a:ext cx="3774590" cy="282000"/>
              </a:xfrm>
              <a:prstGeom prst="rect">
                <a:avLst/>
              </a:prstGeom>
              <a:noFill/>
            </p:spPr>
            <p:txBody>
              <a:bodyPr wrap="square">
                <a:spAutoFit/>
              </a:bodyPr>
              <a:lstStyle/>
              <a:p>
                <a:pPr marL="0" indent="0">
                  <a:buNone/>
                </a:pPr>
                <a:r>
                  <a:rPr lang="en-US" sz="1200" b="0" dirty="0">
                    <a:solidFill>
                      <a:srgbClr val="00B050"/>
                    </a:solidFill>
                  </a:rPr>
                  <a:t>Regression Equation:      </a:t>
                </a:r>
                <a14:m>
                  <m:oMath xmlns:m="http://schemas.openxmlformats.org/officeDocument/2006/math">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𝑌</m:t>
                        </m:r>
                      </m:e>
                    </m:acc>
                    <m:r>
                      <a:rPr lang="en-US" sz="1200" b="0" i="1" dirty="0" smtClean="0">
                        <a:solidFill>
                          <a:srgbClr val="00B050"/>
                        </a:solidFill>
                        <a:latin typeface="Cambria Math" panose="02040503050406030204" pitchFamily="18" charset="0"/>
                      </a:rPr>
                      <m:t>=−0.723+0.83</m:t>
                    </m:r>
                    <m:r>
                      <a:rPr lang="en-US" sz="1200" b="0" i="1" dirty="0" smtClean="0">
                        <a:solidFill>
                          <a:srgbClr val="00B050"/>
                        </a:solidFill>
                        <a:latin typeface="Cambria Math" panose="02040503050406030204" pitchFamily="18" charset="0"/>
                      </a:rPr>
                      <m:t>𝑋</m:t>
                    </m:r>
                  </m:oMath>
                </a14:m>
                <a:endParaRPr lang="en-US" sz="1200" b="0" dirty="0">
                  <a:solidFill>
                    <a:srgbClr val="00B050"/>
                  </a:solidFill>
                </a:endParaRPr>
              </a:p>
            </p:txBody>
          </p:sp>
        </mc:Choice>
        <mc:Fallback xmlns="">
          <p:sp>
            <p:nvSpPr>
              <p:cNvPr id="19" name="TextBox 18">
                <a:extLst>
                  <a:ext uri="{FF2B5EF4-FFF2-40B4-BE49-F238E27FC236}">
                    <a16:creationId xmlns:a16="http://schemas.microsoft.com/office/drawing/2014/main" id="{FE7B7A57-4C8A-1227-4BA9-3B94C5FA2E79}"/>
                  </a:ext>
                </a:extLst>
              </p:cNvPr>
              <p:cNvSpPr txBox="1">
                <a:spLocks noRot="1" noChangeAspect="1" noMove="1" noResize="1" noEditPoints="1" noAdjustHandles="1" noChangeArrowheads="1" noChangeShapeType="1" noTextEdit="1"/>
              </p:cNvSpPr>
              <p:nvPr/>
            </p:nvSpPr>
            <p:spPr>
              <a:xfrm>
                <a:off x="8618512" y="3630544"/>
                <a:ext cx="3774590" cy="282000"/>
              </a:xfrm>
              <a:prstGeom prst="rect">
                <a:avLst/>
              </a:prstGeom>
              <a:blipFill>
                <a:blip r:embed="rId9"/>
                <a:stretch>
                  <a:fillRect b="-13043"/>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0B0F7730-E2FF-9E24-9C25-E1832DA03734}"/>
              </a:ext>
            </a:extLst>
          </p:cNvPr>
          <p:cNvPicPr>
            <a:picLocks noChangeAspect="1"/>
          </p:cNvPicPr>
          <p:nvPr/>
        </p:nvPicPr>
        <p:blipFill>
          <a:blip r:embed="rId10"/>
          <a:stretch>
            <a:fillRect/>
          </a:stretch>
        </p:blipFill>
        <p:spPr>
          <a:xfrm>
            <a:off x="10005327" y="2428793"/>
            <a:ext cx="1549400" cy="11684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A4CE366-29B1-B807-8F7E-590E90F927BE}"/>
                  </a:ext>
                </a:extLst>
              </p:cNvPr>
              <p:cNvSpPr txBox="1"/>
              <p:nvPr/>
            </p:nvSpPr>
            <p:spPr>
              <a:xfrm>
                <a:off x="3998131" y="4497818"/>
                <a:ext cx="2976712" cy="28200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1200" i="1" dirty="0">
                    <a:solidFill>
                      <a:srgbClr val="7030A0"/>
                    </a:solidFill>
                  </a:rPr>
                  <a:t>In words (or typing) </a:t>
                </a:r>
                <a14:m>
                  <m:oMath xmlns:m="http://schemas.openxmlformats.org/officeDocument/2006/math">
                    <m:acc>
                      <m:accPr>
                        <m:chr m:val="̂"/>
                        <m:ctrlPr>
                          <a:rPr lang="en-US" sz="1200" i="1" dirty="0">
                            <a:solidFill>
                              <a:srgbClr val="7030A0"/>
                            </a:solidFill>
                            <a:latin typeface="Cambria Math" panose="02040503050406030204" pitchFamily="18" charset="0"/>
                          </a:rPr>
                        </m:ctrlPr>
                      </m:accPr>
                      <m:e>
                        <m:r>
                          <a:rPr lang="en-US" sz="1200" i="1" dirty="0">
                            <a:solidFill>
                              <a:srgbClr val="7030A0"/>
                            </a:solidFill>
                            <a:latin typeface="Cambria Math" panose="02040503050406030204" pitchFamily="18" charset="0"/>
                          </a:rPr>
                          <m:t>𝑌</m:t>
                        </m:r>
                      </m:e>
                    </m:acc>
                    <m:r>
                      <a:rPr lang="en-US" sz="1200" i="1" dirty="0">
                        <a:solidFill>
                          <a:srgbClr val="7030A0"/>
                        </a:solidFill>
                        <a:latin typeface="Cambria Math" panose="02040503050406030204" pitchFamily="18" charset="0"/>
                      </a:rPr>
                      <m:t> </m:t>
                    </m:r>
                  </m:oMath>
                </a14:m>
                <a:r>
                  <a:rPr lang="en-US" sz="1200" i="1" dirty="0">
                    <a:solidFill>
                      <a:srgbClr val="7030A0"/>
                    </a:solidFill>
                  </a:rPr>
                  <a:t>= Y hat or Predicted Y </a:t>
                </a:r>
              </a:p>
            </p:txBody>
          </p:sp>
        </mc:Choice>
        <mc:Fallback xmlns="">
          <p:sp>
            <p:nvSpPr>
              <p:cNvPr id="21" name="TextBox 20">
                <a:extLst>
                  <a:ext uri="{FF2B5EF4-FFF2-40B4-BE49-F238E27FC236}">
                    <a16:creationId xmlns:a16="http://schemas.microsoft.com/office/drawing/2014/main" id="{5A4CE366-29B1-B807-8F7E-590E90F927BE}"/>
                  </a:ext>
                </a:extLst>
              </p:cNvPr>
              <p:cNvSpPr txBox="1">
                <a:spLocks noRot="1" noChangeAspect="1" noMove="1" noResize="1" noEditPoints="1" noAdjustHandles="1" noChangeArrowheads="1" noChangeShapeType="1" noTextEdit="1"/>
              </p:cNvSpPr>
              <p:nvPr/>
            </p:nvSpPr>
            <p:spPr>
              <a:xfrm>
                <a:off x="3998131" y="4497818"/>
                <a:ext cx="2976712" cy="282000"/>
              </a:xfrm>
              <a:prstGeom prst="rect">
                <a:avLst/>
              </a:prstGeom>
              <a:blipFill>
                <a:blip r:embed="rId11"/>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828165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D299-0AFF-4F87-3EEC-82D7A3C5E363}"/>
              </a:ext>
            </a:extLst>
          </p:cNvPr>
          <p:cNvSpPr>
            <a:spLocks noGrp="1"/>
          </p:cNvSpPr>
          <p:nvPr>
            <p:ph type="title"/>
          </p:nvPr>
        </p:nvSpPr>
        <p:spPr/>
        <p:txBody>
          <a:bodyPr/>
          <a:lstStyle/>
          <a:p>
            <a:r>
              <a:rPr lang="en-US" dirty="0"/>
              <a:t>Evaluation Predictions</a:t>
            </a:r>
          </a:p>
        </p:txBody>
      </p:sp>
      <p:sp>
        <p:nvSpPr>
          <p:cNvPr id="3" name="Text Placeholder 2">
            <a:extLst>
              <a:ext uri="{FF2B5EF4-FFF2-40B4-BE49-F238E27FC236}">
                <a16:creationId xmlns:a16="http://schemas.microsoft.com/office/drawing/2014/main" id="{7602CEDF-3AF7-E7B9-1985-C9194DF27F3B}"/>
              </a:ext>
            </a:extLst>
          </p:cNvPr>
          <p:cNvSpPr>
            <a:spLocks noGrp="1"/>
          </p:cNvSpPr>
          <p:nvPr>
            <p:ph type="body" idx="1"/>
          </p:nvPr>
        </p:nvSpPr>
        <p:spPr/>
        <p:txBody>
          <a:bodyPr/>
          <a:lstStyle/>
          <a:p>
            <a:pPr marL="152396" indent="0">
              <a:buNone/>
            </a:pPr>
            <a:r>
              <a:rPr lang="en-US" sz="1600" u="sng" dirty="0"/>
              <a:t>Evaluating Predictions</a:t>
            </a:r>
          </a:p>
          <a:p>
            <a:pPr marL="152396" indent="0">
              <a:buNone/>
            </a:pPr>
            <a:endParaRPr lang="en-US" sz="1600" u="sng" dirty="0"/>
          </a:p>
          <a:p>
            <a:r>
              <a:rPr lang="en-US" sz="1600" dirty="0"/>
              <a:t>In addition to fitting the line, we also want to think about how </a:t>
            </a:r>
            <a:r>
              <a:rPr lang="en-US" sz="1600" u="sng" dirty="0"/>
              <a:t>good our predictions will be based on this line</a:t>
            </a:r>
          </a:p>
          <a:p>
            <a:endParaRPr lang="en-US" sz="1600" dirty="0"/>
          </a:p>
          <a:p>
            <a:r>
              <a:rPr lang="en-US" sz="1600" dirty="0"/>
              <a:t>One way we can </a:t>
            </a:r>
            <a:r>
              <a:rPr lang="en-US" sz="1600" b="1" dirty="0"/>
              <a:t>evaluate</a:t>
            </a:r>
            <a:r>
              <a:rPr lang="en-US" sz="1600" dirty="0"/>
              <a:t> the </a:t>
            </a:r>
            <a:r>
              <a:rPr lang="en-US" sz="1600" u="sng" dirty="0"/>
              <a:t>quality of our predictions</a:t>
            </a:r>
            <a:r>
              <a:rPr lang="en-US" sz="1600" dirty="0"/>
              <a:t> (so how much we can trust them) is by the </a:t>
            </a:r>
            <a:r>
              <a:rPr lang="en-US" sz="1600" u="sng" dirty="0"/>
              <a:t>Correlation</a:t>
            </a:r>
          </a:p>
          <a:p>
            <a:endParaRPr lang="en-US" sz="1600" u="sng" dirty="0"/>
          </a:p>
          <a:p>
            <a:pPr marL="152396" indent="0">
              <a:buNone/>
            </a:pPr>
            <a:r>
              <a:rPr lang="en-US" sz="1600" u="sng" dirty="0"/>
              <a:t>High Correlation</a:t>
            </a:r>
          </a:p>
          <a:p>
            <a:pPr marL="152396" indent="0">
              <a:buNone/>
            </a:pPr>
            <a:endParaRPr lang="en-US" sz="1600" u="sng" dirty="0"/>
          </a:p>
          <a:p>
            <a:r>
              <a:rPr lang="en-US" sz="1600" dirty="0"/>
              <a:t>Indicates that there is a </a:t>
            </a:r>
            <a:r>
              <a:rPr lang="en-US" sz="1600" u="sng" dirty="0"/>
              <a:t>strong linear relationship</a:t>
            </a:r>
            <a:r>
              <a:rPr lang="en-US" sz="1600" dirty="0"/>
              <a:t> between the two variables</a:t>
            </a:r>
          </a:p>
          <a:p>
            <a:endParaRPr lang="en-US" sz="1600" dirty="0"/>
          </a:p>
          <a:p>
            <a:r>
              <a:rPr lang="en-US" sz="1600" dirty="0"/>
              <a:t>And therefore the line will </a:t>
            </a:r>
            <a:r>
              <a:rPr lang="en-US" sz="1600" u="sng" dirty="0"/>
              <a:t>fit well </a:t>
            </a:r>
            <a:r>
              <a:rPr lang="en-US" sz="1600" dirty="0"/>
              <a:t>and the </a:t>
            </a:r>
            <a:r>
              <a:rPr lang="en-US" sz="1600" u="sng" dirty="0"/>
              <a:t>predictions will be accurate</a:t>
            </a:r>
            <a:r>
              <a:rPr lang="en-US" sz="1600" dirty="0"/>
              <a:t>.  </a:t>
            </a:r>
          </a:p>
          <a:p>
            <a:pPr marL="152396" indent="0">
              <a:buNone/>
            </a:pPr>
            <a:endParaRPr lang="en-US" sz="1600" dirty="0"/>
          </a:p>
          <a:p>
            <a:pPr marL="152396" indent="0">
              <a:buNone/>
            </a:pPr>
            <a:endParaRPr lang="en-US" sz="1600" dirty="0"/>
          </a:p>
          <a:p>
            <a:pPr marL="152396" indent="0">
              <a:buNone/>
            </a:pPr>
            <a:r>
              <a:rPr lang="en-US" sz="1600" u="sng" dirty="0"/>
              <a:t>Low Correlation</a:t>
            </a:r>
            <a:r>
              <a:rPr lang="en-US" sz="1600" dirty="0"/>
              <a:t> </a:t>
            </a:r>
          </a:p>
          <a:p>
            <a:pPr marL="152396" indent="0">
              <a:buNone/>
            </a:pPr>
            <a:endParaRPr lang="en-US" sz="1600" dirty="0"/>
          </a:p>
          <a:p>
            <a:r>
              <a:rPr lang="en-US" sz="1600" dirty="0"/>
              <a:t>Indicates that there is a </a:t>
            </a:r>
            <a:r>
              <a:rPr lang="en-US" sz="1600" u="sng" dirty="0"/>
              <a:t>weak linear relationship</a:t>
            </a:r>
            <a:r>
              <a:rPr lang="en-US" sz="1600" dirty="0"/>
              <a:t> between the two variables</a:t>
            </a:r>
          </a:p>
          <a:p>
            <a:endParaRPr lang="en-US" sz="1600" dirty="0"/>
          </a:p>
          <a:p>
            <a:r>
              <a:rPr lang="en-US" sz="1600" dirty="0"/>
              <a:t>And therefore the line will </a:t>
            </a:r>
            <a:r>
              <a:rPr lang="en-US" sz="1600" u="sng" dirty="0"/>
              <a:t>not fit well</a:t>
            </a:r>
            <a:r>
              <a:rPr lang="en-US" sz="1600" dirty="0"/>
              <a:t> and the </a:t>
            </a:r>
            <a:r>
              <a:rPr lang="en-US" sz="1600" u="sng" dirty="0"/>
              <a:t>predictions will not be accurate</a:t>
            </a:r>
            <a:r>
              <a:rPr lang="en-US" sz="1600" i="1" dirty="0"/>
              <a:t>  </a:t>
            </a:r>
          </a:p>
          <a:p>
            <a:pPr lvl="1"/>
            <a:endParaRPr lang="en-US" sz="1400" dirty="0"/>
          </a:p>
        </p:txBody>
      </p:sp>
      <p:grpSp>
        <p:nvGrpSpPr>
          <p:cNvPr id="6" name="Group 5">
            <a:extLst>
              <a:ext uri="{FF2B5EF4-FFF2-40B4-BE49-F238E27FC236}">
                <a16:creationId xmlns:a16="http://schemas.microsoft.com/office/drawing/2014/main" id="{3ABB6EC6-AB99-2558-6FFA-97ED3C795F54}"/>
              </a:ext>
            </a:extLst>
          </p:cNvPr>
          <p:cNvGrpSpPr/>
          <p:nvPr/>
        </p:nvGrpSpPr>
        <p:grpSpPr>
          <a:xfrm>
            <a:off x="7778803" y="3215572"/>
            <a:ext cx="4350327" cy="2347821"/>
            <a:chOff x="7273636" y="3241698"/>
            <a:chExt cx="4350327" cy="2347821"/>
          </a:xfrm>
        </p:grpSpPr>
        <p:pic>
          <p:nvPicPr>
            <p:cNvPr id="4" name="Picture 3">
              <a:extLst>
                <a:ext uri="{FF2B5EF4-FFF2-40B4-BE49-F238E27FC236}">
                  <a16:creationId xmlns:a16="http://schemas.microsoft.com/office/drawing/2014/main" id="{3D9BDAB4-1BEA-FB7F-465A-74BD066799B2}"/>
                </a:ext>
              </a:extLst>
            </p:cNvPr>
            <p:cNvPicPr>
              <a:picLocks noChangeAspect="1"/>
            </p:cNvPicPr>
            <p:nvPr/>
          </p:nvPicPr>
          <p:blipFill>
            <a:blip r:embed="rId2"/>
            <a:stretch>
              <a:fillRect/>
            </a:stretch>
          </p:blipFill>
          <p:spPr>
            <a:xfrm>
              <a:off x="7273636" y="3241698"/>
              <a:ext cx="4350327" cy="2079669"/>
            </a:xfrm>
            <a:prstGeom prst="rect">
              <a:avLst/>
            </a:prstGeom>
          </p:spPr>
        </p:pic>
        <p:sp>
          <p:nvSpPr>
            <p:cNvPr id="5" name="TextBox 4">
              <a:extLst>
                <a:ext uri="{FF2B5EF4-FFF2-40B4-BE49-F238E27FC236}">
                  <a16:creationId xmlns:a16="http://schemas.microsoft.com/office/drawing/2014/main" id="{02B52097-949B-CCA8-1D75-B98DCB0945E7}"/>
                </a:ext>
              </a:extLst>
            </p:cNvPr>
            <p:cNvSpPr txBox="1"/>
            <p:nvPr/>
          </p:nvSpPr>
          <p:spPr>
            <a:xfrm>
              <a:off x="8271233" y="5374075"/>
              <a:ext cx="1842171" cy="215444"/>
            </a:xfrm>
            <a:prstGeom prst="rect">
              <a:avLst/>
            </a:prstGeom>
            <a:noFill/>
          </p:spPr>
          <p:txBody>
            <a:bodyPr wrap="none" rtlCol="0">
              <a:spAutoFit/>
            </a:bodyPr>
            <a:lstStyle/>
            <a:p>
              <a:r>
                <a:rPr lang="en-US" sz="800" dirty="0"/>
                <a:t>https://</a:t>
              </a:r>
              <a:r>
                <a:rPr lang="en-US" sz="800" dirty="0" err="1"/>
                <a:t>slideplayer.com</a:t>
              </a:r>
              <a:r>
                <a:rPr lang="en-US" sz="800" dirty="0"/>
                <a:t>/slide/6204684/</a:t>
              </a:r>
            </a:p>
          </p:txBody>
        </p:sp>
      </p:grpSp>
      <p:grpSp>
        <p:nvGrpSpPr>
          <p:cNvPr id="11" name="Group 10">
            <a:extLst>
              <a:ext uri="{FF2B5EF4-FFF2-40B4-BE49-F238E27FC236}">
                <a16:creationId xmlns:a16="http://schemas.microsoft.com/office/drawing/2014/main" id="{CD814A18-0688-AF11-C6A0-6426CC576C7D}"/>
              </a:ext>
            </a:extLst>
          </p:cNvPr>
          <p:cNvGrpSpPr/>
          <p:nvPr/>
        </p:nvGrpSpPr>
        <p:grpSpPr>
          <a:xfrm>
            <a:off x="8215200" y="3811011"/>
            <a:ext cx="1264320" cy="762480"/>
            <a:chOff x="8215200" y="3811011"/>
            <a:chExt cx="1264320" cy="7624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5F82C07-23BC-A149-57B6-57705B90D5EB}"/>
                    </a:ext>
                  </a:extLst>
                </p14:cNvPr>
                <p14:cNvContentPartPr/>
                <p14:nvPr/>
              </p14:nvContentPartPr>
              <p14:xfrm>
                <a:off x="9027000" y="4163091"/>
                <a:ext cx="16200" cy="410400"/>
              </p14:xfrm>
            </p:contentPart>
          </mc:Choice>
          <mc:Fallback xmlns="">
            <p:pic>
              <p:nvPicPr>
                <p:cNvPr id="7" name="Ink 6">
                  <a:extLst>
                    <a:ext uri="{FF2B5EF4-FFF2-40B4-BE49-F238E27FC236}">
                      <a16:creationId xmlns:a16="http://schemas.microsoft.com/office/drawing/2014/main" id="{75F82C07-23BC-A149-57B6-57705B90D5EB}"/>
                    </a:ext>
                  </a:extLst>
                </p:cNvPr>
                <p:cNvPicPr/>
                <p:nvPr/>
              </p:nvPicPr>
              <p:blipFill>
                <a:blip r:embed="rId4"/>
                <a:stretch>
                  <a:fillRect/>
                </a:stretch>
              </p:blipFill>
              <p:spPr>
                <a:xfrm>
                  <a:off x="9018360" y="4154451"/>
                  <a:ext cx="338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00FA1B-261C-31AD-2A58-CCCDFEE86D60}"/>
                    </a:ext>
                  </a:extLst>
                </p14:cNvPr>
                <p14:cNvContentPartPr/>
                <p14:nvPr/>
              </p14:nvContentPartPr>
              <p14:xfrm>
                <a:off x="8997120" y="4091091"/>
                <a:ext cx="42480" cy="59040"/>
              </p14:xfrm>
            </p:contentPart>
          </mc:Choice>
          <mc:Fallback xmlns="">
            <p:pic>
              <p:nvPicPr>
                <p:cNvPr id="8" name="Ink 7">
                  <a:extLst>
                    <a:ext uri="{FF2B5EF4-FFF2-40B4-BE49-F238E27FC236}">
                      <a16:creationId xmlns:a16="http://schemas.microsoft.com/office/drawing/2014/main" id="{B300FA1B-261C-31AD-2A58-CCCDFEE86D60}"/>
                    </a:ext>
                  </a:extLst>
                </p:cNvPr>
                <p:cNvPicPr/>
                <p:nvPr/>
              </p:nvPicPr>
              <p:blipFill>
                <a:blip r:embed="rId6"/>
                <a:stretch>
                  <a:fillRect/>
                </a:stretch>
              </p:blipFill>
              <p:spPr>
                <a:xfrm>
                  <a:off x="8988480" y="4082451"/>
                  <a:ext cx="60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3056D9A-4A5B-6841-9459-D15510319F47}"/>
                    </a:ext>
                  </a:extLst>
                </p14:cNvPr>
                <p14:cNvContentPartPr/>
                <p14:nvPr/>
              </p14:nvContentPartPr>
              <p14:xfrm>
                <a:off x="8215200" y="3811011"/>
                <a:ext cx="1264320" cy="382320"/>
              </p14:xfrm>
            </p:contentPart>
          </mc:Choice>
          <mc:Fallback xmlns="">
            <p:pic>
              <p:nvPicPr>
                <p:cNvPr id="10" name="Ink 9">
                  <a:extLst>
                    <a:ext uri="{FF2B5EF4-FFF2-40B4-BE49-F238E27FC236}">
                      <a16:creationId xmlns:a16="http://schemas.microsoft.com/office/drawing/2014/main" id="{C3056D9A-4A5B-6841-9459-D15510319F47}"/>
                    </a:ext>
                  </a:extLst>
                </p:cNvPr>
                <p:cNvPicPr/>
                <p:nvPr/>
              </p:nvPicPr>
              <p:blipFill>
                <a:blip r:embed="rId8"/>
                <a:stretch>
                  <a:fillRect/>
                </a:stretch>
              </p:blipFill>
              <p:spPr>
                <a:xfrm>
                  <a:off x="8206200" y="3802371"/>
                  <a:ext cx="1281960" cy="39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1B20BBE4-1CB1-0401-6D4D-35B2C902EF07}"/>
                  </a:ext>
                </a:extLst>
              </p14:cNvPr>
              <p14:cNvContentPartPr/>
              <p14:nvPr/>
            </p14:nvContentPartPr>
            <p14:xfrm>
              <a:off x="11329560" y="4181451"/>
              <a:ext cx="143640" cy="374400"/>
            </p14:xfrm>
          </p:contentPart>
        </mc:Choice>
        <mc:Fallback xmlns="">
          <p:pic>
            <p:nvPicPr>
              <p:cNvPr id="12" name="Ink 11">
                <a:extLst>
                  <a:ext uri="{FF2B5EF4-FFF2-40B4-BE49-F238E27FC236}">
                    <a16:creationId xmlns:a16="http://schemas.microsoft.com/office/drawing/2014/main" id="{1B20BBE4-1CB1-0401-6D4D-35B2C902EF07}"/>
                  </a:ext>
                </a:extLst>
              </p:cNvPr>
              <p:cNvPicPr/>
              <p:nvPr/>
            </p:nvPicPr>
            <p:blipFill>
              <a:blip r:embed="rId10"/>
              <a:stretch>
                <a:fillRect/>
              </a:stretch>
            </p:blipFill>
            <p:spPr>
              <a:xfrm>
                <a:off x="11320560" y="4172811"/>
                <a:ext cx="1612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57571F5-DF64-0DDE-7F52-D1E0CAABE726}"/>
                  </a:ext>
                </a:extLst>
              </p14:cNvPr>
              <p14:cNvContentPartPr/>
              <p14:nvPr/>
            </p14:nvContentPartPr>
            <p14:xfrm>
              <a:off x="11272680" y="4436331"/>
              <a:ext cx="152640" cy="153360"/>
            </p14:xfrm>
          </p:contentPart>
        </mc:Choice>
        <mc:Fallback xmlns="">
          <p:pic>
            <p:nvPicPr>
              <p:cNvPr id="13" name="Ink 12">
                <a:extLst>
                  <a:ext uri="{FF2B5EF4-FFF2-40B4-BE49-F238E27FC236}">
                    <a16:creationId xmlns:a16="http://schemas.microsoft.com/office/drawing/2014/main" id="{357571F5-DF64-0DDE-7F52-D1E0CAABE726}"/>
                  </a:ext>
                </a:extLst>
              </p:cNvPr>
              <p:cNvPicPr/>
              <p:nvPr/>
            </p:nvPicPr>
            <p:blipFill>
              <a:blip r:embed="rId12"/>
              <a:stretch>
                <a:fillRect/>
              </a:stretch>
            </p:blipFill>
            <p:spPr>
              <a:xfrm>
                <a:off x="11263680" y="4427331"/>
                <a:ext cx="1702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53E31BB0-69BE-608A-7B21-6989FBF760FB}"/>
                  </a:ext>
                </a:extLst>
              </p14:cNvPr>
              <p14:cNvContentPartPr/>
              <p14:nvPr/>
            </p14:nvContentPartPr>
            <p14:xfrm>
              <a:off x="11372760" y="3896691"/>
              <a:ext cx="158400" cy="125280"/>
            </p14:xfrm>
          </p:contentPart>
        </mc:Choice>
        <mc:Fallback xmlns="">
          <p:pic>
            <p:nvPicPr>
              <p:cNvPr id="14" name="Ink 13">
                <a:extLst>
                  <a:ext uri="{FF2B5EF4-FFF2-40B4-BE49-F238E27FC236}">
                    <a16:creationId xmlns:a16="http://schemas.microsoft.com/office/drawing/2014/main" id="{53E31BB0-69BE-608A-7B21-6989FBF760FB}"/>
                  </a:ext>
                </a:extLst>
              </p:cNvPr>
              <p:cNvPicPr/>
              <p:nvPr/>
            </p:nvPicPr>
            <p:blipFill>
              <a:blip r:embed="rId14"/>
              <a:stretch>
                <a:fillRect/>
              </a:stretch>
            </p:blipFill>
            <p:spPr>
              <a:xfrm>
                <a:off x="11364120" y="3888051"/>
                <a:ext cx="176040" cy="142920"/>
              </a:xfrm>
              <a:prstGeom prst="rect">
                <a:avLst/>
              </a:prstGeom>
            </p:spPr>
          </p:pic>
        </mc:Fallback>
      </mc:AlternateContent>
      <p:grpSp>
        <p:nvGrpSpPr>
          <p:cNvPr id="17" name="Group 16">
            <a:extLst>
              <a:ext uri="{FF2B5EF4-FFF2-40B4-BE49-F238E27FC236}">
                <a16:creationId xmlns:a16="http://schemas.microsoft.com/office/drawing/2014/main" id="{360231BB-6FCF-B869-C3AB-01B4BBDA469E}"/>
              </a:ext>
            </a:extLst>
          </p:cNvPr>
          <p:cNvGrpSpPr/>
          <p:nvPr/>
        </p:nvGrpSpPr>
        <p:grpSpPr>
          <a:xfrm>
            <a:off x="10804320" y="4304931"/>
            <a:ext cx="103680" cy="230400"/>
            <a:chOff x="10804320" y="4304931"/>
            <a:chExt cx="103680" cy="230400"/>
          </a:xfrm>
        </p:grpSpPr>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9DE2ED39-D049-4A31-0D96-E64039E93E52}"/>
                    </a:ext>
                  </a:extLst>
                </p14:cNvPr>
                <p14:cNvContentPartPr/>
                <p14:nvPr/>
              </p14:nvContentPartPr>
              <p14:xfrm>
                <a:off x="10898640" y="4534971"/>
                <a:ext cx="360" cy="360"/>
              </p14:xfrm>
            </p:contentPart>
          </mc:Choice>
          <mc:Fallback xmlns="">
            <p:pic>
              <p:nvPicPr>
                <p:cNvPr id="15" name="Ink 14">
                  <a:extLst>
                    <a:ext uri="{FF2B5EF4-FFF2-40B4-BE49-F238E27FC236}">
                      <a16:creationId xmlns:a16="http://schemas.microsoft.com/office/drawing/2014/main" id="{9DE2ED39-D049-4A31-0D96-E64039E93E52}"/>
                    </a:ext>
                  </a:extLst>
                </p:cNvPr>
                <p:cNvPicPr/>
                <p:nvPr/>
              </p:nvPicPr>
              <p:blipFill>
                <a:blip r:embed="rId16"/>
                <a:stretch>
                  <a:fillRect/>
                </a:stretch>
              </p:blipFill>
              <p:spPr>
                <a:xfrm>
                  <a:off x="10889640" y="45263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8BA612BE-C110-EF8C-8233-BFC57EFD15BD}"/>
                    </a:ext>
                  </a:extLst>
                </p14:cNvPr>
                <p14:cNvContentPartPr/>
                <p14:nvPr/>
              </p14:nvContentPartPr>
              <p14:xfrm>
                <a:off x="10804320" y="4304931"/>
                <a:ext cx="103680" cy="127080"/>
              </p14:xfrm>
            </p:contentPart>
          </mc:Choice>
          <mc:Fallback xmlns="">
            <p:pic>
              <p:nvPicPr>
                <p:cNvPr id="16" name="Ink 15">
                  <a:extLst>
                    <a:ext uri="{FF2B5EF4-FFF2-40B4-BE49-F238E27FC236}">
                      <a16:creationId xmlns:a16="http://schemas.microsoft.com/office/drawing/2014/main" id="{8BA612BE-C110-EF8C-8233-BFC57EFD15BD}"/>
                    </a:ext>
                  </a:extLst>
                </p:cNvPr>
                <p:cNvPicPr/>
                <p:nvPr/>
              </p:nvPicPr>
              <p:blipFill>
                <a:blip r:embed="rId18"/>
                <a:stretch>
                  <a:fillRect/>
                </a:stretch>
              </p:blipFill>
              <p:spPr>
                <a:xfrm>
                  <a:off x="10795680" y="4295931"/>
                  <a:ext cx="1213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4EE61DB1-FFE4-CF16-D53D-E0530DBFA37F}"/>
                  </a:ext>
                </a:extLst>
              </p14:cNvPr>
              <p14:cNvContentPartPr/>
              <p14:nvPr/>
            </p14:nvContentPartPr>
            <p14:xfrm>
              <a:off x="10828080" y="3453171"/>
              <a:ext cx="177840" cy="126720"/>
            </p14:xfrm>
          </p:contentPart>
        </mc:Choice>
        <mc:Fallback xmlns="">
          <p:pic>
            <p:nvPicPr>
              <p:cNvPr id="18" name="Ink 17">
                <a:extLst>
                  <a:ext uri="{FF2B5EF4-FFF2-40B4-BE49-F238E27FC236}">
                    <a16:creationId xmlns:a16="http://schemas.microsoft.com/office/drawing/2014/main" id="{4EE61DB1-FFE4-CF16-D53D-E0530DBFA37F}"/>
                  </a:ext>
                </a:extLst>
              </p:cNvPr>
              <p:cNvPicPr/>
              <p:nvPr/>
            </p:nvPicPr>
            <p:blipFill>
              <a:blip r:embed="rId20"/>
              <a:stretch>
                <a:fillRect/>
              </a:stretch>
            </p:blipFill>
            <p:spPr>
              <a:xfrm>
                <a:off x="10819440" y="3444171"/>
                <a:ext cx="195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9EBE3669-1FBF-0078-3B1D-E523A464A30F}"/>
                  </a:ext>
                </a:extLst>
              </p14:cNvPr>
              <p14:cNvContentPartPr/>
              <p14:nvPr/>
            </p14:nvContentPartPr>
            <p14:xfrm>
              <a:off x="10927080" y="4030251"/>
              <a:ext cx="20520" cy="509760"/>
            </p14:xfrm>
          </p:contentPart>
        </mc:Choice>
        <mc:Fallback xmlns="">
          <p:pic>
            <p:nvPicPr>
              <p:cNvPr id="19" name="Ink 18">
                <a:extLst>
                  <a:ext uri="{FF2B5EF4-FFF2-40B4-BE49-F238E27FC236}">
                    <a16:creationId xmlns:a16="http://schemas.microsoft.com/office/drawing/2014/main" id="{9EBE3669-1FBF-0078-3B1D-E523A464A30F}"/>
                  </a:ext>
                </a:extLst>
              </p:cNvPr>
              <p:cNvPicPr/>
              <p:nvPr/>
            </p:nvPicPr>
            <p:blipFill>
              <a:blip r:embed="rId22"/>
              <a:stretch>
                <a:fillRect/>
              </a:stretch>
            </p:blipFill>
            <p:spPr>
              <a:xfrm>
                <a:off x="10918080" y="4021611"/>
                <a:ext cx="3816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FB4AB8BA-4238-36AA-5E0C-D78B2281AB16}"/>
                  </a:ext>
                </a:extLst>
              </p14:cNvPr>
              <p14:cNvContentPartPr/>
              <p14:nvPr/>
            </p14:nvContentPartPr>
            <p14:xfrm>
              <a:off x="10834920" y="3942051"/>
              <a:ext cx="82080" cy="82080"/>
            </p14:xfrm>
          </p:contentPart>
        </mc:Choice>
        <mc:Fallback xmlns="">
          <p:pic>
            <p:nvPicPr>
              <p:cNvPr id="22" name="Ink 21">
                <a:extLst>
                  <a:ext uri="{FF2B5EF4-FFF2-40B4-BE49-F238E27FC236}">
                    <a16:creationId xmlns:a16="http://schemas.microsoft.com/office/drawing/2014/main" id="{FB4AB8BA-4238-36AA-5E0C-D78B2281AB16}"/>
                  </a:ext>
                </a:extLst>
              </p:cNvPr>
              <p:cNvPicPr/>
              <p:nvPr/>
            </p:nvPicPr>
            <p:blipFill>
              <a:blip r:embed="rId24"/>
              <a:stretch>
                <a:fillRect/>
              </a:stretch>
            </p:blipFill>
            <p:spPr>
              <a:xfrm>
                <a:off x="10826280" y="3933051"/>
                <a:ext cx="99720" cy="99720"/>
              </a:xfrm>
              <a:prstGeom prst="rect">
                <a:avLst/>
              </a:prstGeom>
            </p:spPr>
          </p:pic>
        </mc:Fallback>
      </mc:AlternateContent>
    </p:spTree>
    <p:extLst>
      <p:ext uri="{BB962C8B-B14F-4D97-AF65-F5344CB8AC3E}">
        <p14:creationId xmlns:p14="http://schemas.microsoft.com/office/powerpoint/2010/main" val="3014111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4FAB-A593-E4CC-936B-ABEFEAAEBF02}"/>
              </a:ext>
            </a:extLst>
          </p:cNvPr>
          <p:cNvSpPr>
            <a:spLocks noGrp="1"/>
          </p:cNvSpPr>
          <p:nvPr>
            <p:ph type="title"/>
          </p:nvPr>
        </p:nvSpPr>
        <p:spPr>
          <a:xfrm>
            <a:off x="415600" y="179286"/>
            <a:ext cx="11360800" cy="763600"/>
          </a:xfrm>
        </p:spPr>
        <p:txBody>
          <a:bodyPr/>
          <a:lstStyle/>
          <a:p>
            <a:r>
              <a:rPr lang="en-US" dirty="0"/>
              <a:t>Interpolating vs Extrapolating</a:t>
            </a:r>
          </a:p>
        </p:txBody>
      </p:sp>
      <p:sp>
        <p:nvSpPr>
          <p:cNvPr id="3" name="Text Placeholder 2">
            <a:extLst>
              <a:ext uri="{FF2B5EF4-FFF2-40B4-BE49-F238E27FC236}">
                <a16:creationId xmlns:a16="http://schemas.microsoft.com/office/drawing/2014/main" id="{542A9293-2701-896B-5510-B4D39723F1D7}"/>
              </a:ext>
            </a:extLst>
          </p:cNvPr>
          <p:cNvSpPr>
            <a:spLocks noGrp="1"/>
          </p:cNvSpPr>
          <p:nvPr>
            <p:ph type="body" idx="1"/>
          </p:nvPr>
        </p:nvSpPr>
        <p:spPr>
          <a:xfrm>
            <a:off x="415600" y="1122552"/>
            <a:ext cx="11360800" cy="4555200"/>
          </a:xfrm>
        </p:spPr>
        <p:txBody>
          <a:bodyPr/>
          <a:lstStyle/>
          <a:p>
            <a:r>
              <a:rPr lang="en-US" sz="1500" dirty="0"/>
              <a:t>When we predict, we are actually doing one of two things (one is good, one is bad):</a:t>
            </a:r>
          </a:p>
          <a:p>
            <a:pPr marL="152396" indent="0">
              <a:buNone/>
            </a:pPr>
            <a:endParaRPr lang="en-US" sz="1500" dirty="0"/>
          </a:p>
          <a:p>
            <a:pPr marL="152396" indent="0">
              <a:buNone/>
            </a:pPr>
            <a:r>
              <a:rPr lang="en-US" sz="1500" u="sng" dirty="0"/>
              <a:t>Interpolation</a:t>
            </a:r>
          </a:p>
          <a:p>
            <a:pPr marL="152396" indent="0">
              <a:buNone/>
            </a:pPr>
            <a:endParaRPr lang="en-US" sz="1500" u="sng" dirty="0"/>
          </a:p>
          <a:p>
            <a:r>
              <a:rPr lang="en-US" sz="1500" dirty="0"/>
              <a:t>Interpolation results when the X value of interest falls </a:t>
            </a:r>
            <a:r>
              <a:rPr lang="en-US" sz="1500" u="sng" dirty="0"/>
              <a:t>between given values of X in our original data set</a:t>
            </a:r>
          </a:p>
          <a:p>
            <a:r>
              <a:rPr lang="en-US" sz="1500" dirty="0"/>
              <a:t>Generally interpolation is considered a </a:t>
            </a:r>
            <a:r>
              <a:rPr lang="en-US" sz="1500" u="sng" dirty="0"/>
              <a:t>safe prediction method</a:t>
            </a:r>
            <a:r>
              <a:rPr lang="en-US" sz="1500" dirty="0"/>
              <a:t> because we have already shown that our data behaves in a linear way within the range that we used to come up with the regression equation</a:t>
            </a:r>
            <a:endParaRPr lang="en-US" sz="1500" u="sng" dirty="0"/>
          </a:p>
          <a:p>
            <a:pPr marL="152396" indent="0">
              <a:buNone/>
            </a:pPr>
            <a:endParaRPr lang="en-US" sz="1500" u="sng" dirty="0"/>
          </a:p>
          <a:p>
            <a:pPr marL="152396" indent="0">
              <a:buNone/>
            </a:pPr>
            <a:r>
              <a:rPr lang="en-US" sz="1500" u="sng" dirty="0"/>
              <a:t>Extrapolation</a:t>
            </a:r>
          </a:p>
          <a:p>
            <a:pPr marL="152396" indent="0">
              <a:buNone/>
            </a:pPr>
            <a:endParaRPr lang="en-US" sz="1500" u="sng" dirty="0"/>
          </a:p>
          <a:p>
            <a:r>
              <a:rPr lang="en-US" sz="1500" dirty="0"/>
              <a:t>Extrapolation results when the X value of interest falls </a:t>
            </a:r>
            <a:r>
              <a:rPr lang="en-US" sz="1500" u="sng" dirty="0"/>
              <a:t>outside the range of values for X in our original data set</a:t>
            </a:r>
          </a:p>
          <a:p>
            <a:r>
              <a:rPr lang="en-US" sz="1500" dirty="0"/>
              <a:t>Extrapolation is considered </a:t>
            </a:r>
            <a:r>
              <a:rPr lang="en-US" sz="1500" u="sng" dirty="0"/>
              <a:t>riskier than interpolation</a:t>
            </a:r>
            <a:r>
              <a:rPr lang="en-US" sz="1500" dirty="0"/>
              <a:t> because we have </a:t>
            </a:r>
            <a:r>
              <a:rPr lang="en-US" sz="1500" u="sng" dirty="0"/>
              <a:t>no way of knowing</a:t>
            </a:r>
            <a:r>
              <a:rPr lang="en-US" sz="1500" dirty="0"/>
              <a:t> what the behavior of the data will be outside of the range we studied.</a:t>
            </a:r>
          </a:p>
          <a:p>
            <a:r>
              <a:rPr lang="en-US" sz="1500" dirty="0"/>
              <a:t>It is a </a:t>
            </a:r>
            <a:r>
              <a:rPr lang="en-US" sz="1500" u="sng" dirty="0"/>
              <a:t>BIG assumption</a:t>
            </a:r>
            <a:r>
              <a:rPr lang="en-US" sz="1500" dirty="0"/>
              <a:t> to think the regression line will </a:t>
            </a:r>
            <a:r>
              <a:rPr lang="en-US" sz="1500" u="sng" dirty="0"/>
              <a:t>continue</a:t>
            </a:r>
            <a:r>
              <a:rPr lang="en-US" sz="1500" dirty="0"/>
              <a:t> in the </a:t>
            </a:r>
            <a:r>
              <a:rPr lang="en-US" sz="1500" u="sng" dirty="0">
                <a:solidFill>
                  <a:srgbClr val="00B0F0"/>
                </a:solidFill>
              </a:rPr>
              <a:t>EXACT same pattern</a:t>
            </a:r>
            <a:r>
              <a:rPr lang="en-US" sz="1500" dirty="0">
                <a:solidFill>
                  <a:srgbClr val="00B0F0"/>
                </a:solidFill>
              </a:rPr>
              <a:t> </a:t>
            </a:r>
            <a:r>
              <a:rPr lang="en-US" sz="1500" dirty="0">
                <a:solidFill>
                  <a:srgbClr val="FF0000"/>
                </a:solidFill>
              </a:rPr>
              <a:t>(It could level off, or curve, or anything)</a:t>
            </a:r>
          </a:p>
          <a:p>
            <a:endParaRPr lang="en-US" sz="1500" u="sng" dirty="0">
              <a:solidFill>
                <a:srgbClr val="00B0F0"/>
              </a:solidFill>
            </a:endParaRPr>
          </a:p>
          <a:p>
            <a:pPr marL="152396" indent="0">
              <a:buNone/>
            </a:pPr>
            <a:endParaRPr lang="en-US" sz="1500" u="sng" dirty="0"/>
          </a:p>
        </p:txBody>
      </p:sp>
      <p:grpSp>
        <p:nvGrpSpPr>
          <p:cNvPr id="8" name="Group 7">
            <a:extLst>
              <a:ext uri="{FF2B5EF4-FFF2-40B4-BE49-F238E27FC236}">
                <a16:creationId xmlns:a16="http://schemas.microsoft.com/office/drawing/2014/main" id="{02F0D3DD-8695-1BDC-35C7-663FC7690DAF}"/>
              </a:ext>
            </a:extLst>
          </p:cNvPr>
          <p:cNvGrpSpPr/>
          <p:nvPr/>
        </p:nvGrpSpPr>
        <p:grpSpPr>
          <a:xfrm>
            <a:off x="6826945" y="4134681"/>
            <a:ext cx="4624720" cy="2544033"/>
            <a:chOff x="6299407" y="4134681"/>
            <a:chExt cx="4624720" cy="2544033"/>
          </a:xfrm>
        </p:grpSpPr>
        <p:grpSp>
          <p:nvGrpSpPr>
            <p:cNvPr id="36" name="Group 35">
              <a:extLst>
                <a:ext uri="{FF2B5EF4-FFF2-40B4-BE49-F238E27FC236}">
                  <a16:creationId xmlns:a16="http://schemas.microsoft.com/office/drawing/2014/main" id="{509E59CA-09CC-C6A9-9EB3-D5722C8E27AD}"/>
                </a:ext>
              </a:extLst>
            </p:cNvPr>
            <p:cNvGrpSpPr/>
            <p:nvPr/>
          </p:nvGrpSpPr>
          <p:grpSpPr>
            <a:xfrm>
              <a:off x="7098380" y="4203634"/>
              <a:ext cx="2927160" cy="2475080"/>
              <a:chOff x="8889080" y="4382920"/>
              <a:chExt cx="2927160" cy="2475080"/>
            </a:xfrm>
          </p:grpSpPr>
          <p:grpSp>
            <p:nvGrpSpPr>
              <p:cNvPr id="26" name="Group 25">
                <a:extLst>
                  <a:ext uri="{FF2B5EF4-FFF2-40B4-BE49-F238E27FC236}">
                    <a16:creationId xmlns:a16="http://schemas.microsoft.com/office/drawing/2014/main" id="{74955E8E-8E2C-10EA-10BC-A5B694AD7A1F}"/>
                  </a:ext>
                </a:extLst>
              </p:cNvPr>
              <p:cNvGrpSpPr/>
              <p:nvPr/>
            </p:nvGrpSpPr>
            <p:grpSpPr>
              <a:xfrm>
                <a:off x="9261228" y="4440472"/>
                <a:ext cx="2206697" cy="2417528"/>
                <a:chOff x="7479108" y="2975020"/>
                <a:chExt cx="3447707" cy="3719323"/>
              </a:xfrm>
            </p:grpSpPr>
            <p:grpSp>
              <p:nvGrpSpPr>
                <p:cNvPr id="27" name="Group 26">
                  <a:extLst>
                    <a:ext uri="{FF2B5EF4-FFF2-40B4-BE49-F238E27FC236}">
                      <a16:creationId xmlns:a16="http://schemas.microsoft.com/office/drawing/2014/main" id="{2A8F3231-F99C-3D49-7953-EFBD9E827D82}"/>
                    </a:ext>
                  </a:extLst>
                </p:cNvPr>
                <p:cNvGrpSpPr/>
                <p:nvPr/>
              </p:nvGrpSpPr>
              <p:grpSpPr>
                <a:xfrm>
                  <a:off x="7479108" y="3201815"/>
                  <a:ext cx="3407668" cy="3492528"/>
                  <a:chOff x="4392166" y="3064658"/>
                  <a:chExt cx="3407668" cy="3492528"/>
                </a:xfrm>
              </p:grpSpPr>
              <p:pic>
                <p:nvPicPr>
                  <p:cNvPr id="46" name="Picture 45">
                    <a:extLst>
                      <a:ext uri="{FF2B5EF4-FFF2-40B4-BE49-F238E27FC236}">
                        <a16:creationId xmlns:a16="http://schemas.microsoft.com/office/drawing/2014/main" id="{57D4778F-352B-6F16-1A18-5EFC500E9176}"/>
                      </a:ext>
                    </a:extLst>
                  </p:cNvPr>
                  <p:cNvPicPr>
                    <a:picLocks noChangeAspect="1"/>
                  </p:cNvPicPr>
                  <p:nvPr/>
                </p:nvPicPr>
                <p:blipFill>
                  <a:blip r:embed="rId2"/>
                  <a:stretch>
                    <a:fillRect/>
                  </a:stretch>
                </p:blipFill>
                <p:spPr>
                  <a:xfrm>
                    <a:off x="4392166" y="3064658"/>
                    <a:ext cx="3407668" cy="3307862"/>
                  </a:xfrm>
                  <a:prstGeom prst="rect">
                    <a:avLst/>
                  </a:prstGeom>
                </p:spPr>
              </p:pic>
              <p:sp>
                <p:nvSpPr>
                  <p:cNvPr id="47" name="TextBox 46">
                    <a:extLst>
                      <a:ext uri="{FF2B5EF4-FFF2-40B4-BE49-F238E27FC236}">
                        <a16:creationId xmlns:a16="http://schemas.microsoft.com/office/drawing/2014/main" id="{A85B8471-0EC8-6CDD-BF0F-674A47517E8F}"/>
                      </a:ext>
                    </a:extLst>
                  </p:cNvPr>
                  <p:cNvSpPr txBox="1"/>
                  <p:nvPr/>
                </p:nvSpPr>
                <p:spPr>
                  <a:xfrm>
                    <a:off x="5169877" y="6372520"/>
                    <a:ext cx="2257349" cy="184666"/>
                  </a:xfrm>
                  <a:prstGeom prst="rect">
                    <a:avLst/>
                  </a:prstGeom>
                  <a:noFill/>
                </p:spPr>
                <p:txBody>
                  <a:bodyPr wrap="none" rtlCol="0">
                    <a:spAutoFit/>
                  </a:bodyPr>
                  <a:lstStyle/>
                  <a:p>
                    <a:r>
                      <a:rPr lang="en-US" sz="600" dirty="0"/>
                      <a:t>https://</a:t>
                    </a:r>
                    <a:r>
                      <a:rPr lang="en-US" sz="600" dirty="0" err="1"/>
                      <a:t>bolt.mph.ufl.edu</a:t>
                    </a:r>
                    <a:r>
                      <a:rPr lang="en-US" sz="600" dirty="0"/>
                      <a:t>/6050-6052/unit-1/case-q-q/scatterplots/</a:t>
                    </a:r>
                  </a:p>
                </p:txBody>
              </p:sp>
            </p:grpSp>
            <p:cxnSp>
              <p:nvCxnSpPr>
                <p:cNvPr id="28" name="Straight Connector 27">
                  <a:extLst>
                    <a:ext uri="{FF2B5EF4-FFF2-40B4-BE49-F238E27FC236}">
                      <a16:creationId xmlns:a16="http://schemas.microsoft.com/office/drawing/2014/main" id="{E59052EB-8EDB-4093-42F3-11401F804F9A}"/>
                    </a:ext>
                  </a:extLst>
                </p:cNvPr>
                <p:cNvCxnSpPr/>
                <p:nvPr/>
              </p:nvCxnSpPr>
              <p:spPr>
                <a:xfrm>
                  <a:off x="8256819"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C6CDF3-D139-7B1E-A0F4-7BD3CEC7F8EA}"/>
                    </a:ext>
                  </a:extLst>
                </p:cNvPr>
                <p:cNvCxnSpPr/>
                <p:nvPr/>
              </p:nvCxnSpPr>
              <p:spPr>
                <a:xfrm>
                  <a:off x="10328183" y="2975020"/>
                  <a:ext cx="0" cy="35346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4A737B0-1EBD-2242-6C21-75BE8131F38F}"/>
                    </a:ext>
                  </a:extLst>
                </p:cNvPr>
                <p:cNvCxnSpPr>
                  <a:cxnSpLocks/>
                </p:cNvCxnSpPr>
                <p:nvPr/>
              </p:nvCxnSpPr>
              <p:spPr>
                <a:xfrm flipV="1">
                  <a:off x="10339944" y="3185316"/>
                  <a:ext cx="586871" cy="58218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AE189FF-E3E7-55D0-94CA-46E9D266C530}"/>
                    </a:ext>
                  </a:extLst>
                </p:cNvPr>
                <p:cNvCxnSpPr>
                  <a:cxnSpLocks/>
                </p:cNvCxnSpPr>
                <p:nvPr/>
              </p:nvCxnSpPr>
              <p:spPr>
                <a:xfrm flipH="1">
                  <a:off x="7652953" y="5699535"/>
                  <a:ext cx="627036" cy="63465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E5C1936-8FA5-1792-51C3-2DC1D296C4DA}"/>
                  </a:ext>
                </a:extLst>
              </p:cNvPr>
              <p:cNvGrpSpPr/>
              <p:nvPr/>
            </p:nvGrpSpPr>
            <p:grpSpPr>
              <a:xfrm>
                <a:off x="8889080" y="4382920"/>
                <a:ext cx="2927160" cy="2401920"/>
                <a:chOff x="8889080" y="4382920"/>
                <a:chExt cx="2927160" cy="240192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ED4FCAA8-BA09-F57A-3869-E26EEDB7FDD3}"/>
                        </a:ext>
                      </a:extLst>
                    </p14:cNvPr>
                    <p14:cNvContentPartPr/>
                    <p14:nvPr/>
                  </p14:nvContentPartPr>
                  <p14:xfrm>
                    <a:off x="11104520" y="4405960"/>
                    <a:ext cx="464040" cy="564840"/>
                  </p14:xfrm>
                </p:contentPart>
              </mc:Choice>
              <mc:Fallback xmlns="">
                <p:pic>
                  <p:nvPicPr>
                    <p:cNvPr id="13" name="Ink 12">
                      <a:extLst>
                        <a:ext uri="{FF2B5EF4-FFF2-40B4-BE49-F238E27FC236}">
                          <a16:creationId xmlns:a16="http://schemas.microsoft.com/office/drawing/2014/main" id="{ED4FCAA8-BA09-F57A-3869-E26EEDB7FDD3}"/>
                        </a:ext>
                      </a:extLst>
                    </p:cNvPr>
                    <p:cNvPicPr/>
                    <p:nvPr/>
                  </p:nvPicPr>
                  <p:blipFill>
                    <a:blip r:embed="rId4"/>
                    <a:stretch>
                      <a:fillRect/>
                    </a:stretch>
                  </p:blipFill>
                  <p:spPr>
                    <a:xfrm>
                      <a:off x="11095880" y="4396960"/>
                      <a:ext cx="48168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AB3FDBC-B5E2-0844-B430-7C4C13DF5B45}"/>
                        </a:ext>
                      </a:extLst>
                    </p14:cNvPr>
                    <p14:cNvContentPartPr/>
                    <p14:nvPr/>
                  </p14:nvContentPartPr>
                  <p14:xfrm>
                    <a:off x="8921120" y="6202360"/>
                    <a:ext cx="843120" cy="119880"/>
                  </p14:xfrm>
                </p:contentPart>
              </mc:Choice>
              <mc:Fallback xmlns="">
                <p:pic>
                  <p:nvPicPr>
                    <p:cNvPr id="15" name="Ink 14">
                      <a:extLst>
                        <a:ext uri="{FF2B5EF4-FFF2-40B4-BE49-F238E27FC236}">
                          <a16:creationId xmlns:a16="http://schemas.microsoft.com/office/drawing/2014/main" id="{CAB3FDBC-B5E2-0844-B430-7C4C13DF5B45}"/>
                        </a:ext>
                      </a:extLst>
                    </p:cNvPr>
                    <p:cNvPicPr/>
                    <p:nvPr/>
                  </p:nvPicPr>
                  <p:blipFill>
                    <a:blip r:embed="rId6"/>
                    <a:stretch>
                      <a:fillRect/>
                    </a:stretch>
                  </p:blipFill>
                  <p:spPr>
                    <a:xfrm>
                      <a:off x="8912480" y="6193360"/>
                      <a:ext cx="860760" cy="137520"/>
                    </a:xfrm>
                    <a:prstGeom prst="rect">
                      <a:avLst/>
                    </a:prstGeom>
                  </p:spPr>
                </p:pic>
              </mc:Fallback>
            </mc:AlternateContent>
            <p:grpSp>
              <p:nvGrpSpPr>
                <p:cNvPr id="18" name="Group 17">
                  <a:extLst>
                    <a:ext uri="{FF2B5EF4-FFF2-40B4-BE49-F238E27FC236}">
                      <a16:creationId xmlns:a16="http://schemas.microsoft.com/office/drawing/2014/main" id="{E05329B0-5F20-FBB1-3FC3-32358834401A}"/>
                    </a:ext>
                  </a:extLst>
                </p:cNvPr>
                <p:cNvGrpSpPr/>
                <p:nvPr/>
              </p:nvGrpSpPr>
              <p:grpSpPr>
                <a:xfrm>
                  <a:off x="9173480" y="5892040"/>
                  <a:ext cx="587880" cy="843120"/>
                  <a:chOff x="9173480" y="5892040"/>
                  <a:chExt cx="587880" cy="843120"/>
                </a:xfrm>
              </p:grpSpPr>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53349BDC-FABC-4E48-48A4-073ED7C6CC72}"/>
                          </a:ext>
                        </a:extLst>
                      </p14:cNvPr>
                      <p14:cNvContentPartPr/>
                      <p14:nvPr/>
                    </p14:nvContentPartPr>
                    <p14:xfrm>
                      <a:off x="9173480" y="5892040"/>
                      <a:ext cx="587880" cy="350640"/>
                    </p14:xfrm>
                  </p:contentPart>
                </mc:Choice>
                <mc:Fallback xmlns="">
                  <p:pic>
                    <p:nvPicPr>
                      <p:cNvPr id="16" name="Ink 15">
                        <a:extLst>
                          <a:ext uri="{FF2B5EF4-FFF2-40B4-BE49-F238E27FC236}">
                            <a16:creationId xmlns:a16="http://schemas.microsoft.com/office/drawing/2014/main" id="{53349BDC-FABC-4E48-48A4-073ED7C6CC72}"/>
                          </a:ext>
                        </a:extLst>
                      </p:cNvPr>
                      <p:cNvPicPr/>
                      <p:nvPr/>
                    </p:nvPicPr>
                    <p:blipFill>
                      <a:blip r:embed="rId8"/>
                      <a:stretch>
                        <a:fillRect/>
                      </a:stretch>
                    </p:blipFill>
                    <p:spPr>
                      <a:xfrm>
                        <a:off x="9164480" y="5883400"/>
                        <a:ext cx="605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5B5BAD0A-F906-40FD-180C-9A9E56F8D8EE}"/>
                          </a:ext>
                        </a:extLst>
                      </p14:cNvPr>
                      <p14:cNvContentPartPr/>
                      <p14:nvPr/>
                    </p14:nvContentPartPr>
                    <p14:xfrm>
                      <a:off x="9600080" y="6274720"/>
                      <a:ext cx="105480" cy="460440"/>
                    </p14:xfrm>
                  </p:contentPart>
                </mc:Choice>
                <mc:Fallback xmlns="">
                  <p:pic>
                    <p:nvPicPr>
                      <p:cNvPr id="17" name="Ink 16">
                        <a:extLst>
                          <a:ext uri="{FF2B5EF4-FFF2-40B4-BE49-F238E27FC236}">
                            <a16:creationId xmlns:a16="http://schemas.microsoft.com/office/drawing/2014/main" id="{5B5BAD0A-F906-40FD-180C-9A9E56F8D8EE}"/>
                          </a:ext>
                        </a:extLst>
                      </p:cNvPr>
                      <p:cNvPicPr/>
                      <p:nvPr/>
                    </p:nvPicPr>
                    <p:blipFill>
                      <a:blip r:embed="rId10"/>
                      <a:stretch>
                        <a:fillRect/>
                      </a:stretch>
                    </p:blipFill>
                    <p:spPr>
                      <a:xfrm>
                        <a:off x="9591080" y="6265720"/>
                        <a:ext cx="123120" cy="47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6265381-553E-F14B-3AB1-387B7E731E95}"/>
                        </a:ext>
                      </a:extLst>
                    </p14:cNvPr>
                    <p14:cNvContentPartPr/>
                    <p14:nvPr/>
                  </p14:nvContentPartPr>
                  <p14:xfrm>
                    <a:off x="11073920" y="4861720"/>
                    <a:ext cx="707040" cy="111960"/>
                  </p14:xfrm>
                </p:contentPart>
              </mc:Choice>
              <mc:Fallback xmlns="">
                <p:pic>
                  <p:nvPicPr>
                    <p:cNvPr id="24" name="Ink 23">
                      <a:extLst>
                        <a:ext uri="{FF2B5EF4-FFF2-40B4-BE49-F238E27FC236}">
                          <a16:creationId xmlns:a16="http://schemas.microsoft.com/office/drawing/2014/main" id="{F6265381-553E-F14B-3AB1-387B7E731E95}"/>
                        </a:ext>
                      </a:extLst>
                    </p:cNvPr>
                    <p:cNvPicPr/>
                    <p:nvPr/>
                  </p:nvPicPr>
                  <p:blipFill>
                    <a:blip r:embed="rId12"/>
                    <a:stretch>
                      <a:fillRect/>
                    </a:stretch>
                  </p:blipFill>
                  <p:spPr>
                    <a:xfrm>
                      <a:off x="11065280" y="4853080"/>
                      <a:ext cx="724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CA9D58E9-EB8C-97F3-77FD-C47093E342E2}"/>
                        </a:ext>
                      </a:extLst>
                    </p14:cNvPr>
                    <p14:cNvContentPartPr/>
                    <p14:nvPr/>
                  </p14:nvContentPartPr>
                  <p14:xfrm>
                    <a:off x="11762240" y="4835800"/>
                    <a:ext cx="54000" cy="89640"/>
                  </p14:xfrm>
                </p:contentPart>
              </mc:Choice>
              <mc:Fallback xmlns="">
                <p:pic>
                  <p:nvPicPr>
                    <p:cNvPr id="25" name="Ink 24">
                      <a:extLst>
                        <a:ext uri="{FF2B5EF4-FFF2-40B4-BE49-F238E27FC236}">
                          <a16:creationId xmlns:a16="http://schemas.microsoft.com/office/drawing/2014/main" id="{CA9D58E9-EB8C-97F3-77FD-C47093E342E2}"/>
                        </a:ext>
                      </a:extLst>
                    </p:cNvPr>
                    <p:cNvPicPr/>
                    <p:nvPr/>
                  </p:nvPicPr>
                  <p:blipFill>
                    <a:blip r:embed="rId14"/>
                    <a:stretch>
                      <a:fillRect/>
                    </a:stretch>
                  </p:blipFill>
                  <p:spPr>
                    <a:xfrm>
                      <a:off x="11753600" y="4826800"/>
                      <a:ext cx="71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0051FDA9-BECC-F4FD-C662-CE03B347F4E6}"/>
                        </a:ext>
                      </a:extLst>
                    </p14:cNvPr>
                    <p14:cNvContentPartPr/>
                    <p14:nvPr/>
                  </p14:nvContentPartPr>
                  <p14:xfrm>
                    <a:off x="11521400" y="4382920"/>
                    <a:ext cx="104040" cy="36360"/>
                  </p14:xfrm>
                </p:contentPart>
              </mc:Choice>
              <mc:Fallback xmlns="">
                <p:pic>
                  <p:nvPicPr>
                    <p:cNvPr id="31" name="Ink 30">
                      <a:extLst>
                        <a:ext uri="{FF2B5EF4-FFF2-40B4-BE49-F238E27FC236}">
                          <a16:creationId xmlns:a16="http://schemas.microsoft.com/office/drawing/2014/main" id="{0051FDA9-BECC-F4FD-C662-CE03B347F4E6}"/>
                        </a:ext>
                      </a:extLst>
                    </p:cNvPr>
                    <p:cNvPicPr/>
                    <p:nvPr/>
                  </p:nvPicPr>
                  <p:blipFill>
                    <a:blip r:embed="rId16"/>
                    <a:stretch>
                      <a:fillRect/>
                    </a:stretch>
                  </p:blipFill>
                  <p:spPr>
                    <a:xfrm>
                      <a:off x="11512400" y="4374280"/>
                      <a:ext cx="121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A0B2FD56-7858-2390-77DD-12364B83DE5D}"/>
                        </a:ext>
                      </a:extLst>
                    </p14:cNvPr>
                    <p14:cNvContentPartPr/>
                    <p14:nvPr/>
                  </p14:nvContentPartPr>
                  <p14:xfrm>
                    <a:off x="9132080" y="5871160"/>
                    <a:ext cx="101160" cy="77760"/>
                  </p14:xfrm>
                </p:contentPart>
              </mc:Choice>
              <mc:Fallback xmlns="">
                <p:pic>
                  <p:nvPicPr>
                    <p:cNvPr id="32" name="Ink 31">
                      <a:extLst>
                        <a:ext uri="{FF2B5EF4-FFF2-40B4-BE49-F238E27FC236}">
                          <a16:creationId xmlns:a16="http://schemas.microsoft.com/office/drawing/2014/main" id="{A0B2FD56-7858-2390-77DD-12364B83DE5D}"/>
                        </a:ext>
                      </a:extLst>
                    </p:cNvPr>
                    <p:cNvPicPr/>
                    <p:nvPr/>
                  </p:nvPicPr>
                  <p:blipFill>
                    <a:blip r:embed="rId18"/>
                    <a:stretch>
                      <a:fillRect/>
                    </a:stretch>
                  </p:blipFill>
                  <p:spPr>
                    <a:xfrm>
                      <a:off x="9123440" y="5862520"/>
                      <a:ext cx="1188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F6B37D2C-7ECE-EE44-51DC-B27952F7F5DD}"/>
                        </a:ext>
                      </a:extLst>
                    </p14:cNvPr>
                    <p14:cNvContentPartPr/>
                    <p14:nvPr/>
                  </p14:nvContentPartPr>
                  <p14:xfrm>
                    <a:off x="8889080" y="6259600"/>
                    <a:ext cx="55800" cy="151200"/>
                  </p14:xfrm>
                </p:contentPart>
              </mc:Choice>
              <mc:Fallback xmlns="">
                <p:pic>
                  <p:nvPicPr>
                    <p:cNvPr id="33" name="Ink 32">
                      <a:extLst>
                        <a:ext uri="{FF2B5EF4-FFF2-40B4-BE49-F238E27FC236}">
                          <a16:creationId xmlns:a16="http://schemas.microsoft.com/office/drawing/2014/main" id="{F6B37D2C-7ECE-EE44-51DC-B27952F7F5DD}"/>
                        </a:ext>
                      </a:extLst>
                    </p:cNvPr>
                    <p:cNvPicPr/>
                    <p:nvPr/>
                  </p:nvPicPr>
                  <p:blipFill>
                    <a:blip r:embed="rId20"/>
                    <a:stretch>
                      <a:fillRect/>
                    </a:stretch>
                  </p:blipFill>
                  <p:spPr>
                    <a:xfrm>
                      <a:off x="8880080" y="6250960"/>
                      <a:ext cx="734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14E01E96-957B-0C4B-DBF3-006C24F4A8BE}"/>
                        </a:ext>
                      </a:extLst>
                    </p14:cNvPr>
                    <p14:cNvContentPartPr/>
                    <p14:nvPr/>
                  </p14:nvContentPartPr>
                  <p14:xfrm>
                    <a:off x="9563360" y="6670720"/>
                    <a:ext cx="79560" cy="114120"/>
                  </p14:xfrm>
                </p:contentPart>
              </mc:Choice>
              <mc:Fallback xmlns="">
                <p:pic>
                  <p:nvPicPr>
                    <p:cNvPr id="34" name="Ink 33">
                      <a:extLst>
                        <a:ext uri="{FF2B5EF4-FFF2-40B4-BE49-F238E27FC236}">
                          <a16:creationId xmlns:a16="http://schemas.microsoft.com/office/drawing/2014/main" id="{14E01E96-957B-0C4B-DBF3-006C24F4A8BE}"/>
                        </a:ext>
                      </a:extLst>
                    </p:cNvPr>
                    <p:cNvPicPr/>
                    <p:nvPr/>
                  </p:nvPicPr>
                  <p:blipFill>
                    <a:blip r:embed="rId22"/>
                    <a:stretch>
                      <a:fillRect/>
                    </a:stretch>
                  </p:blipFill>
                  <p:spPr>
                    <a:xfrm>
                      <a:off x="9554720" y="6662080"/>
                      <a:ext cx="97200" cy="131760"/>
                    </a:xfrm>
                    <a:prstGeom prst="rect">
                      <a:avLst/>
                    </a:prstGeom>
                  </p:spPr>
                </p:pic>
              </mc:Fallback>
            </mc:AlternateContent>
          </p:grpSp>
        </p:grpSp>
        <p:grpSp>
          <p:nvGrpSpPr>
            <p:cNvPr id="7" name="Group 6">
              <a:extLst>
                <a:ext uri="{FF2B5EF4-FFF2-40B4-BE49-F238E27FC236}">
                  <a16:creationId xmlns:a16="http://schemas.microsoft.com/office/drawing/2014/main" id="{EA927FA7-F978-41ED-1696-3A3653B3AC2D}"/>
                </a:ext>
              </a:extLst>
            </p:cNvPr>
            <p:cNvGrpSpPr/>
            <p:nvPr/>
          </p:nvGrpSpPr>
          <p:grpSpPr>
            <a:xfrm>
              <a:off x="6299407" y="4134681"/>
              <a:ext cx="4624720" cy="1402130"/>
              <a:chOff x="6299407" y="4134681"/>
              <a:chExt cx="4624720" cy="1402130"/>
            </a:xfrm>
          </p:grpSpPr>
          <p:sp>
            <p:nvSpPr>
              <p:cNvPr id="4" name="TextBox 3">
                <a:extLst>
                  <a:ext uri="{FF2B5EF4-FFF2-40B4-BE49-F238E27FC236}">
                    <a16:creationId xmlns:a16="http://schemas.microsoft.com/office/drawing/2014/main" id="{30135871-9D10-C191-7F83-ED11FA4B26F3}"/>
                  </a:ext>
                </a:extLst>
              </p:cNvPr>
              <p:cNvSpPr txBox="1"/>
              <p:nvPr/>
            </p:nvSpPr>
            <p:spPr>
              <a:xfrm>
                <a:off x="9758423" y="5229034"/>
                <a:ext cx="1165704" cy="307777"/>
              </a:xfrm>
              <a:prstGeom prst="rect">
                <a:avLst/>
              </a:prstGeom>
              <a:noFill/>
            </p:spPr>
            <p:txBody>
              <a:bodyPr wrap="none" rtlCol="0">
                <a:spAutoFit/>
              </a:bodyPr>
              <a:lstStyle/>
              <a:p>
                <a:r>
                  <a:rPr lang="en-US" sz="1400" dirty="0">
                    <a:solidFill>
                      <a:srgbClr val="FF0000"/>
                    </a:solidFill>
                  </a:rPr>
                  <a:t>Extrapolation</a:t>
                </a:r>
              </a:p>
            </p:txBody>
          </p:sp>
          <p:sp>
            <p:nvSpPr>
              <p:cNvPr id="5" name="TextBox 4">
                <a:extLst>
                  <a:ext uri="{FF2B5EF4-FFF2-40B4-BE49-F238E27FC236}">
                    <a16:creationId xmlns:a16="http://schemas.microsoft.com/office/drawing/2014/main" id="{E1EDBB1B-9FB7-17D8-2D20-7A0F595546FF}"/>
                  </a:ext>
                </a:extLst>
              </p:cNvPr>
              <p:cNvSpPr txBox="1"/>
              <p:nvPr/>
            </p:nvSpPr>
            <p:spPr>
              <a:xfrm>
                <a:off x="6299407" y="5229034"/>
                <a:ext cx="1165704" cy="307777"/>
              </a:xfrm>
              <a:prstGeom prst="rect">
                <a:avLst/>
              </a:prstGeom>
              <a:noFill/>
            </p:spPr>
            <p:txBody>
              <a:bodyPr wrap="none" rtlCol="0">
                <a:spAutoFit/>
              </a:bodyPr>
              <a:lstStyle/>
              <a:p>
                <a:r>
                  <a:rPr lang="en-US" sz="1400" dirty="0">
                    <a:solidFill>
                      <a:srgbClr val="FF0000"/>
                    </a:solidFill>
                  </a:rPr>
                  <a:t>Extrapolation</a:t>
                </a:r>
                <a:endParaRPr lang="en-US" dirty="0">
                  <a:solidFill>
                    <a:srgbClr val="FF0000"/>
                  </a:solidFill>
                </a:endParaRPr>
              </a:p>
            </p:txBody>
          </p:sp>
          <p:sp>
            <p:nvSpPr>
              <p:cNvPr id="6" name="TextBox 5">
                <a:extLst>
                  <a:ext uri="{FF2B5EF4-FFF2-40B4-BE49-F238E27FC236}">
                    <a16:creationId xmlns:a16="http://schemas.microsoft.com/office/drawing/2014/main" id="{C56DD6CE-0A50-56F1-D189-A659E803DE69}"/>
                  </a:ext>
                </a:extLst>
              </p:cNvPr>
              <p:cNvSpPr txBox="1"/>
              <p:nvPr/>
            </p:nvSpPr>
            <p:spPr>
              <a:xfrm>
                <a:off x="7991355" y="4134681"/>
                <a:ext cx="1141210" cy="307777"/>
              </a:xfrm>
              <a:prstGeom prst="rect">
                <a:avLst/>
              </a:prstGeom>
              <a:noFill/>
            </p:spPr>
            <p:txBody>
              <a:bodyPr wrap="none" rtlCol="0">
                <a:spAutoFit/>
              </a:bodyPr>
              <a:lstStyle/>
              <a:p>
                <a:r>
                  <a:rPr lang="en-US" sz="1400" dirty="0">
                    <a:solidFill>
                      <a:srgbClr val="00B050"/>
                    </a:solidFill>
                  </a:rPr>
                  <a:t>Interpolation</a:t>
                </a:r>
                <a:endParaRPr lang="en-US" dirty="0">
                  <a:solidFill>
                    <a:srgbClr val="00B050"/>
                  </a:solidFill>
                </a:endParaRPr>
              </a:p>
            </p:txBody>
          </p:sp>
        </p:grpSp>
      </p:grpSp>
    </p:spTree>
    <p:extLst>
      <p:ext uri="{BB962C8B-B14F-4D97-AF65-F5344CB8AC3E}">
        <p14:creationId xmlns:p14="http://schemas.microsoft.com/office/powerpoint/2010/main" val="83429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6E23-77AE-11F7-AF30-4C2A0741BCF9}"/>
              </a:ext>
            </a:extLst>
          </p:cNvPr>
          <p:cNvSpPr>
            <a:spLocks noGrp="1"/>
          </p:cNvSpPr>
          <p:nvPr>
            <p:ph type="title"/>
          </p:nvPr>
        </p:nvSpPr>
        <p:spPr>
          <a:xfrm>
            <a:off x="415600" y="263167"/>
            <a:ext cx="11360800" cy="763600"/>
          </a:xfrm>
        </p:spPr>
        <p:txBody>
          <a:bodyPr/>
          <a:lstStyle/>
          <a:p>
            <a:r>
              <a:rPr lang="en-US" dirty="0"/>
              <a:t>LCQ: Interpolating vs Extrapolating</a:t>
            </a:r>
          </a:p>
        </p:txBody>
      </p:sp>
      <p:sp>
        <p:nvSpPr>
          <p:cNvPr id="3" name="Text Placeholder 2">
            <a:extLst>
              <a:ext uri="{FF2B5EF4-FFF2-40B4-BE49-F238E27FC236}">
                <a16:creationId xmlns:a16="http://schemas.microsoft.com/office/drawing/2014/main" id="{D2DD0C90-7845-F407-7EAE-858FDD9EC6A0}"/>
              </a:ext>
            </a:extLst>
          </p:cNvPr>
          <p:cNvSpPr>
            <a:spLocks noGrp="1"/>
          </p:cNvSpPr>
          <p:nvPr>
            <p:ph type="body" idx="1"/>
          </p:nvPr>
        </p:nvSpPr>
        <p:spPr>
          <a:xfrm>
            <a:off x="415600" y="1026767"/>
            <a:ext cx="11360800" cy="4555200"/>
          </a:xfrm>
        </p:spPr>
        <p:txBody>
          <a:bodyPr/>
          <a:lstStyle/>
          <a:p>
            <a:pPr marL="152396" indent="0">
              <a:buNone/>
            </a:pPr>
            <a:r>
              <a:rPr lang="en-US" sz="1800" b="1" dirty="0"/>
              <a:t>Problem</a:t>
            </a:r>
            <a:r>
              <a:rPr lang="en-US" sz="1800" dirty="0"/>
              <a:t>: Determine if the following predictions are interpolating or extrapolating. Then calculate the prediction.</a:t>
            </a:r>
          </a:p>
          <a:p>
            <a:endParaRPr lang="en-US" sz="1800" dirty="0"/>
          </a:p>
          <a:p>
            <a:pPr marL="495296" indent="-342900">
              <a:buFont typeface="+mj-lt"/>
              <a:buAutoNum type="alphaLcParenR"/>
            </a:pPr>
            <a:r>
              <a:rPr lang="en-US" sz="1800" dirty="0"/>
              <a:t>Predict the Sepal Width for a Sepal Length = 4.0</a:t>
            </a:r>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r>
              <a:rPr lang="en-US" sz="1800" dirty="0"/>
              <a:t>Predict the Sepal Width for a Sepal Length = 5.1</a:t>
            </a:r>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endParaRPr lang="en-US" sz="1800" dirty="0"/>
          </a:p>
          <a:p>
            <a:pPr marL="495296" indent="-342900">
              <a:buFont typeface="+mj-lt"/>
              <a:buAutoNum type="alphaLcParenR"/>
            </a:pPr>
            <a:r>
              <a:rPr lang="en-US" sz="1800" dirty="0"/>
              <a:t>Predict the Sepal Width for a Sepal Length = 5.5</a:t>
            </a:r>
          </a:p>
          <a:p>
            <a:endParaRPr lang="en-US" sz="1800" dirty="0"/>
          </a:p>
        </p:txBody>
      </p:sp>
      <p:pic>
        <p:nvPicPr>
          <p:cNvPr id="17" name="Picture 16">
            <a:extLst>
              <a:ext uri="{FF2B5EF4-FFF2-40B4-BE49-F238E27FC236}">
                <a16:creationId xmlns:a16="http://schemas.microsoft.com/office/drawing/2014/main" id="{D6725073-C59F-A94F-83DE-D09DAC384A72}"/>
              </a:ext>
            </a:extLst>
          </p:cNvPr>
          <p:cNvPicPr>
            <a:picLocks noChangeAspect="1"/>
          </p:cNvPicPr>
          <p:nvPr/>
        </p:nvPicPr>
        <p:blipFill>
          <a:blip r:embed="rId2"/>
          <a:stretch>
            <a:fillRect/>
          </a:stretch>
        </p:blipFill>
        <p:spPr>
          <a:xfrm>
            <a:off x="8729296" y="3304367"/>
            <a:ext cx="2628900" cy="2806700"/>
          </a:xfrm>
          <a:prstGeom prst="rect">
            <a:avLst/>
          </a:prstGeom>
        </p:spPr>
      </p:pic>
      <p:grpSp>
        <p:nvGrpSpPr>
          <p:cNvPr id="20" name="Group 19">
            <a:extLst>
              <a:ext uri="{FF2B5EF4-FFF2-40B4-BE49-F238E27FC236}">
                <a16:creationId xmlns:a16="http://schemas.microsoft.com/office/drawing/2014/main" id="{863CE85A-05D6-7A75-0D47-21EFFC19A416}"/>
              </a:ext>
            </a:extLst>
          </p:cNvPr>
          <p:cNvGrpSpPr/>
          <p:nvPr/>
        </p:nvGrpSpPr>
        <p:grpSpPr>
          <a:xfrm>
            <a:off x="8173035" y="1606867"/>
            <a:ext cx="3774590" cy="1483751"/>
            <a:chOff x="8173035" y="1606867"/>
            <a:chExt cx="3774590" cy="1483751"/>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D94BCA-2FB9-6A1F-9B82-8B01377C8EEE}"/>
                    </a:ext>
                  </a:extLst>
                </p:cNvPr>
                <p:cNvSpPr txBox="1"/>
                <p:nvPr/>
              </p:nvSpPr>
              <p:spPr>
                <a:xfrm>
                  <a:off x="8173035" y="2808618"/>
                  <a:ext cx="3774590" cy="282000"/>
                </a:xfrm>
                <a:prstGeom prst="rect">
                  <a:avLst/>
                </a:prstGeom>
                <a:noFill/>
              </p:spPr>
              <p:txBody>
                <a:bodyPr wrap="square">
                  <a:spAutoFit/>
                </a:bodyPr>
                <a:lstStyle/>
                <a:p>
                  <a:pPr marL="0" indent="0">
                    <a:buNone/>
                  </a:pPr>
                  <a:r>
                    <a:rPr lang="en-US" sz="1200" b="0" dirty="0">
                      <a:solidFill>
                        <a:srgbClr val="00B050"/>
                      </a:solidFill>
                    </a:rPr>
                    <a:t>Regression Equation:      </a:t>
                  </a:r>
                  <a14:m>
                    <m:oMath xmlns:m="http://schemas.openxmlformats.org/officeDocument/2006/math">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𝑌</m:t>
                          </m:r>
                        </m:e>
                      </m:acc>
                      <m:r>
                        <a:rPr lang="en-US" sz="1200" b="0" i="1" dirty="0" smtClean="0">
                          <a:solidFill>
                            <a:srgbClr val="00B050"/>
                          </a:solidFill>
                          <a:latin typeface="Cambria Math" panose="02040503050406030204" pitchFamily="18" charset="0"/>
                        </a:rPr>
                        <m:t>=−0.723+0.83</m:t>
                      </m:r>
                      <m:r>
                        <a:rPr lang="en-US" sz="1200" b="0" i="1" dirty="0" smtClean="0">
                          <a:solidFill>
                            <a:srgbClr val="00B050"/>
                          </a:solidFill>
                          <a:latin typeface="Cambria Math" panose="02040503050406030204" pitchFamily="18" charset="0"/>
                        </a:rPr>
                        <m:t>𝑋</m:t>
                      </m:r>
                    </m:oMath>
                  </a14:m>
                  <a:endParaRPr lang="en-US" sz="1200" b="0" dirty="0">
                    <a:solidFill>
                      <a:srgbClr val="00B050"/>
                    </a:solidFill>
                  </a:endParaRPr>
                </a:p>
              </p:txBody>
            </p:sp>
          </mc:Choice>
          <mc:Fallback xmlns="">
            <p:sp>
              <p:nvSpPr>
                <p:cNvPr id="18" name="TextBox 17">
                  <a:extLst>
                    <a:ext uri="{FF2B5EF4-FFF2-40B4-BE49-F238E27FC236}">
                      <a16:creationId xmlns:a16="http://schemas.microsoft.com/office/drawing/2014/main" id="{0FD94BCA-2FB9-6A1F-9B82-8B01377C8EEE}"/>
                    </a:ext>
                  </a:extLst>
                </p:cNvPr>
                <p:cNvSpPr txBox="1">
                  <a:spLocks noRot="1" noChangeAspect="1" noMove="1" noResize="1" noEditPoints="1" noAdjustHandles="1" noChangeArrowheads="1" noChangeShapeType="1" noTextEdit="1"/>
                </p:cNvSpPr>
                <p:nvPr/>
              </p:nvSpPr>
              <p:spPr>
                <a:xfrm>
                  <a:off x="8173035" y="2808618"/>
                  <a:ext cx="3774590" cy="282000"/>
                </a:xfrm>
                <a:prstGeom prst="rect">
                  <a:avLst/>
                </a:prstGeom>
                <a:blipFill>
                  <a:blip r:embed="rId3"/>
                  <a:stretch>
                    <a:fillRect b="-17391"/>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6D6D26C2-F2A9-B6F1-C620-E642B70D5EA7}"/>
                </a:ext>
              </a:extLst>
            </p:cNvPr>
            <p:cNvPicPr>
              <a:picLocks noChangeAspect="1"/>
            </p:cNvPicPr>
            <p:nvPr/>
          </p:nvPicPr>
          <p:blipFill>
            <a:blip r:embed="rId4"/>
            <a:stretch>
              <a:fillRect/>
            </a:stretch>
          </p:blipFill>
          <p:spPr>
            <a:xfrm>
              <a:off x="9559850" y="1606867"/>
              <a:ext cx="1549400" cy="1168400"/>
            </a:xfrm>
            <a:prstGeom prst="rect">
              <a:avLst/>
            </a:prstGeom>
          </p:spPr>
        </p:pic>
      </p:grpSp>
    </p:spTree>
    <p:extLst>
      <p:ext uri="{BB962C8B-B14F-4D97-AF65-F5344CB8AC3E}">
        <p14:creationId xmlns:p14="http://schemas.microsoft.com/office/powerpoint/2010/main" val="1969484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6E23-77AE-11F7-AF30-4C2A0741BCF9}"/>
              </a:ext>
            </a:extLst>
          </p:cNvPr>
          <p:cNvSpPr>
            <a:spLocks noGrp="1"/>
          </p:cNvSpPr>
          <p:nvPr>
            <p:ph type="title"/>
          </p:nvPr>
        </p:nvSpPr>
        <p:spPr>
          <a:xfrm>
            <a:off x="415600" y="263167"/>
            <a:ext cx="11360800" cy="763600"/>
          </a:xfrm>
        </p:spPr>
        <p:txBody>
          <a:bodyPr/>
          <a:lstStyle/>
          <a:p>
            <a:r>
              <a:rPr lang="en-US" dirty="0"/>
              <a:t>LCQ: Interpolating vs Extrapolating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2DD0C90-7845-F407-7EAE-858FDD9EC6A0}"/>
                  </a:ext>
                </a:extLst>
              </p:cNvPr>
              <p:cNvSpPr>
                <a:spLocks noGrp="1"/>
              </p:cNvSpPr>
              <p:nvPr>
                <p:ph type="body" idx="1"/>
              </p:nvPr>
            </p:nvSpPr>
            <p:spPr>
              <a:xfrm>
                <a:off x="415600" y="1026767"/>
                <a:ext cx="11360800" cy="4555200"/>
              </a:xfrm>
            </p:spPr>
            <p:txBody>
              <a:bodyPr/>
              <a:lstStyle/>
              <a:p>
                <a:pPr marL="152396" indent="0">
                  <a:buNone/>
                </a:pPr>
                <a:r>
                  <a:rPr lang="en-US" sz="1200" b="1" dirty="0"/>
                  <a:t>Problem</a:t>
                </a:r>
                <a:r>
                  <a:rPr lang="en-US" sz="1200" dirty="0"/>
                  <a:t>: Determine if the following predictions are interpolating or extrapolating. Then calculate the prediction.</a:t>
                </a:r>
              </a:p>
              <a:p>
                <a:pPr marL="152396" indent="0">
                  <a:buNone/>
                </a:pPr>
                <a:endParaRPr lang="en-US" sz="1200" u="sng" dirty="0"/>
              </a:p>
              <a:p>
                <a:pPr marL="152396" indent="0">
                  <a:buNone/>
                </a:pPr>
                <a:r>
                  <a:rPr lang="en-US" sz="1200" dirty="0"/>
                  <a:t>a) Predict the Sepal Width for a Sepal Length = 4.0</a:t>
                </a:r>
              </a:p>
              <a:p>
                <a:pPr marL="152396" indent="0">
                  <a:buNone/>
                </a:pPr>
                <a:endParaRPr lang="en-US" sz="1200" dirty="0"/>
              </a:p>
              <a:p>
                <a:pPr marL="152396" indent="0">
                  <a:buNone/>
                </a:pPr>
                <a:r>
                  <a:rPr lang="en-US" sz="1200" i="1" dirty="0">
                    <a:solidFill>
                      <a:srgbClr val="FF0000"/>
                    </a:solidFill>
                  </a:rPr>
                  <a:t>Extrapolating </a:t>
                </a:r>
                <a:r>
                  <a:rPr lang="en-US" sz="1200" i="1" dirty="0">
                    <a:solidFill>
                      <a:srgbClr val="7030A0"/>
                    </a:solidFill>
                  </a:rPr>
                  <a:t>→ X data ranges from 4.4 to 5.4 based on the scatter plot. Thus 4.0 is below the range</a:t>
                </a:r>
              </a:p>
              <a:p>
                <a:pPr marL="152396" indent="0">
                  <a:buNone/>
                </a:pPr>
                <a:endParaRPr lang="en-US" sz="1200" dirty="0"/>
              </a:p>
              <a:p>
                <a:pPr marL="152396" indent="0">
                  <a:buNone/>
                </a:pPr>
                <a14:m>
                  <m:oMath xmlns:m="http://schemas.openxmlformats.org/officeDocument/2006/math">
                    <m:acc>
                      <m:accPr>
                        <m:chr m:val="̂"/>
                        <m:ctrlPr>
                          <a:rPr lang="en-US" sz="1200" i="1" dirty="0">
                            <a:solidFill>
                              <a:srgbClr val="FF0000"/>
                            </a:solidFill>
                            <a:latin typeface="Cambria Math" panose="02040503050406030204" pitchFamily="18" charset="0"/>
                          </a:rPr>
                        </m:ctrlPr>
                      </m:accPr>
                      <m:e>
                        <m:r>
                          <a:rPr lang="en-US" sz="1200" i="1" dirty="0">
                            <a:solidFill>
                              <a:srgbClr val="FF0000"/>
                            </a:solidFill>
                            <a:latin typeface="Cambria Math" panose="02040503050406030204" pitchFamily="18" charset="0"/>
                          </a:rPr>
                          <m:t>𝑌</m:t>
                        </m:r>
                      </m:e>
                    </m:acc>
                    <m:r>
                      <a:rPr lang="en-US" sz="1200" i="1" dirty="0">
                        <a:solidFill>
                          <a:srgbClr val="FF0000"/>
                        </a:solidFill>
                        <a:latin typeface="Cambria Math" panose="02040503050406030204" pitchFamily="18" charset="0"/>
                      </a:rPr>
                      <m:t>=−0.723 + 0.83(4)=</m:t>
                    </m:r>
                    <m:r>
                      <a:rPr lang="en-US" sz="1200" b="0" i="1" dirty="0" smtClean="0">
                        <a:solidFill>
                          <a:srgbClr val="FF0000"/>
                        </a:solidFill>
                        <a:latin typeface="Cambria Math" panose="02040503050406030204" pitchFamily="18" charset="0"/>
                      </a:rPr>
                      <m:t>2.597</m:t>
                    </m:r>
                  </m:oMath>
                </a14:m>
                <a:r>
                  <a:rPr lang="en-US" sz="1200" i="1" dirty="0">
                    <a:solidFill>
                      <a:srgbClr val="FF0000"/>
                    </a:solidFill>
                  </a:rPr>
                  <a:t> </a:t>
                </a:r>
              </a:p>
              <a:p>
                <a:pPr marL="152396" indent="0">
                  <a:buNone/>
                </a:pPr>
                <a:r>
                  <a:rPr lang="en-US" sz="1200" i="1" dirty="0">
                    <a:solidFill>
                      <a:srgbClr val="7030A0"/>
                    </a:solidFill>
                  </a:rPr>
                  <a:t>→ But we have to know that this result should be treated with caution because it is an extrapolation!</a:t>
                </a:r>
              </a:p>
              <a:p>
                <a:r>
                  <a:rPr lang="en-US" sz="1200" i="1" dirty="0">
                    <a:solidFill>
                      <a:srgbClr val="7030A0"/>
                    </a:solidFill>
                  </a:rPr>
                  <a:t>It is important to recognize that our equation will ALWAYS give us a result, even if I enter -10 or 1000!</a:t>
                </a:r>
              </a:p>
              <a:p>
                <a:r>
                  <a:rPr lang="en-US" sz="1200" i="1" dirty="0">
                    <a:solidFill>
                      <a:srgbClr val="7030A0"/>
                    </a:solidFill>
                  </a:rPr>
                  <a:t>But contextually, some values are not going to make any sense… Can we have a negative length?? NO! So we have to be careful when using our equation to make predictions</a:t>
                </a:r>
                <a:endParaRPr lang="en-US" sz="1200" dirty="0"/>
              </a:p>
              <a:p>
                <a:pPr marL="495296" indent="-342900">
                  <a:buFont typeface="+mj-lt"/>
                  <a:buAutoNum type="alphaLcParenR"/>
                </a:pPr>
                <a:endParaRPr lang="en-US" sz="1200" dirty="0"/>
              </a:p>
              <a:p>
                <a:pPr marL="152396" indent="0">
                  <a:buNone/>
                </a:pPr>
                <a:r>
                  <a:rPr lang="en-US" sz="1200" dirty="0"/>
                  <a:t>b) Predict the Sepal Width for a Sepal Length = 5.1</a:t>
                </a:r>
              </a:p>
              <a:p>
                <a:pPr marL="152396" indent="0">
                  <a:buNone/>
                </a:pPr>
                <a:endParaRPr lang="en-US" sz="1200" i="1" dirty="0">
                  <a:solidFill>
                    <a:srgbClr val="FF0000"/>
                  </a:solidFill>
                </a:endParaRPr>
              </a:p>
              <a:p>
                <a:pPr marL="152396" indent="0">
                  <a:buNone/>
                </a:pPr>
                <a:r>
                  <a:rPr lang="en-US" sz="1200" i="1" dirty="0">
                    <a:solidFill>
                      <a:srgbClr val="FF0000"/>
                    </a:solidFill>
                  </a:rPr>
                  <a:t>Interpolating </a:t>
                </a:r>
                <a:r>
                  <a:rPr lang="en-US" sz="1200" i="1" dirty="0">
                    <a:solidFill>
                      <a:srgbClr val="7030A0"/>
                    </a:solidFill>
                  </a:rPr>
                  <a:t>→ This is well within the X range of the original data that our regression equation was built on! So no concerns with this prediction</a:t>
                </a:r>
              </a:p>
              <a:p>
                <a:pPr marL="152396" indent="0">
                  <a:buNone/>
                </a:pPr>
                <a:endParaRPr lang="en-US" sz="1200" i="1" dirty="0">
                  <a:solidFill>
                    <a:srgbClr val="7030A0"/>
                  </a:solidFill>
                </a:endParaRPr>
              </a:p>
              <a:p>
                <a:pPr marL="152396" indent="0">
                  <a:buNone/>
                </a:pPr>
                <a14:m>
                  <m:oMath xmlns:m="http://schemas.openxmlformats.org/officeDocument/2006/math">
                    <m:acc>
                      <m:accPr>
                        <m:chr m:val="̂"/>
                        <m:ctrlPr>
                          <a:rPr lang="en-US" sz="1200" i="1" dirty="0">
                            <a:solidFill>
                              <a:srgbClr val="FF0000"/>
                            </a:solidFill>
                            <a:latin typeface="Cambria Math" panose="02040503050406030204" pitchFamily="18" charset="0"/>
                          </a:rPr>
                        </m:ctrlPr>
                      </m:accPr>
                      <m:e>
                        <m:r>
                          <a:rPr lang="en-US" sz="1200" i="1" dirty="0">
                            <a:solidFill>
                              <a:srgbClr val="FF0000"/>
                            </a:solidFill>
                            <a:latin typeface="Cambria Math" panose="02040503050406030204" pitchFamily="18" charset="0"/>
                          </a:rPr>
                          <m:t>𝑌</m:t>
                        </m:r>
                      </m:e>
                    </m:acc>
                    <m:r>
                      <a:rPr lang="en-US" sz="1200" i="1" dirty="0">
                        <a:solidFill>
                          <a:srgbClr val="FF0000"/>
                        </a:solidFill>
                        <a:latin typeface="Cambria Math" panose="02040503050406030204" pitchFamily="18" charset="0"/>
                      </a:rPr>
                      <m:t>=−0.723 + 0.83(</m:t>
                    </m:r>
                    <m:r>
                      <a:rPr lang="en-US" sz="1200" b="0" i="1" dirty="0" smtClean="0">
                        <a:solidFill>
                          <a:srgbClr val="FF0000"/>
                        </a:solidFill>
                        <a:latin typeface="Cambria Math" panose="02040503050406030204" pitchFamily="18" charset="0"/>
                      </a:rPr>
                      <m:t>5.1</m:t>
                    </m:r>
                    <m:r>
                      <a:rPr lang="en-US" sz="1200" i="1" dirty="0">
                        <a:solidFill>
                          <a:srgbClr val="FF0000"/>
                        </a:solidFill>
                        <a:latin typeface="Cambria Math" panose="02040503050406030204" pitchFamily="18" charset="0"/>
                      </a:rPr>
                      <m:t>)=</m:t>
                    </m:r>
                    <m:r>
                      <a:rPr lang="en-US" sz="1200" b="0" i="1" dirty="0" smtClean="0">
                        <a:solidFill>
                          <a:srgbClr val="FF0000"/>
                        </a:solidFill>
                        <a:latin typeface="Cambria Math" panose="02040503050406030204" pitchFamily="18" charset="0"/>
                      </a:rPr>
                      <m:t>3.51</m:t>
                    </m:r>
                  </m:oMath>
                </a14:m>
                <a:r>
                  <a:rPr lang="en-US" sz="1200" i="1" dirty="0">
                    <a:solidFill>
                      <a:srgbClr val="FF0000"/>
                    </a:solidFill>
                  </a:rPr>
                  <a:t> </a:t>
                </a:r>
              </a:p>
              <a:p>
                <a:pPr marL="152396" indent="0">
                  <a:buNone/>
                </a:pPr>
                <a:endParaRPr lang="en-US" sz="1200" dirty="0"/>
              </a:p>
              <a:p>
                <a:pPr marL="152396" indent="0">
                  <a:buNone/>
                </a:pPr>
                <a:endParaRPr lang="en-US" sz="1200" dirty="0"/>
              </a:p>
              <a:p>
                <a:pPr marL="495296" indent="-342900">
                  <a:buFont typeface="+mj-lt"/>
                  <a:buAutoNum type="alphaLcParenR"/>
                </a:pPr>
                <a:endParaRPr lang="en-US" sz="1200" dirty="0"/>
              </a:p>
              <a:p>
                <a:pPr marL="152396" indent="0">
                  <a:buNone/>
                </a:pPr>
                <a:r>
                  <a:rPr lang="en-US" sz="1200" dirty="0"/>
                  <a:t>c) Predict the Sepal Width for a Sepal Length = 5.5</a:t>
                </a:r>
              </a:p>
              <a:p>
                <a:pPr marL="152396" indent="0">
                  <a:buNone/>
                </a:pPr>
                <a:endParaRPr lang="en-US" sz="1200" dirty="0"/>
              </a:p>
              <a:p>
                <a:pPr marL="152396" indent="0">
                  <a:buNone/>
                </a:pPr>
                <a:r>
                  <a:rPr lang="en-US" sz="1200" i="1" dirty="0">
                    <a:solidFill>
                      <a:srgbClr val="FF0000"/>
                    </a:solidFill>
                  </a:rPr>
                  <a:t>Extrapolating </a:t>
                </a:r>
                <a:r>
                  <a:rPr lang="en-US" sz="1200" i="1" dirty="0">
                    <a:solidFill>
                      <a:srgbClr val="7030A0"/>
                    </a:solidFill>
                  </a:rPr>
                  <a:t>→ Even though this is very close to the max X value </a:t>
                </a:r>
                <a:r>
                  <a:rPr lang="en-US" sz="1200" i="1">
                    <a:solidFill>
                      <a:srgbClr val="7030A0"/>
                    </a:solidFill>
                  </a:rPr>
                  <a:t>of 5.4</a:t>
                </a:r>
                <a:r>
                  <a:rPr lang="en-US" sz="1200" i="1" dirty="0">
                    <a:solidFill>
                      <a:srgbClr val="7030A0"/>
                    </a:solidFill>
                  </a:rPr>
                  <a:t>, it is still outside the range</a:t>
                </a:r>
              </a:p>
              <a:p>
                <a:pPr marL="152396" indent="0">
                  <a:buNone/>
                </a:pPr>
                <a:endParaRPr lang="en-US" sz="1200" i="1" dirty="0">
                  <a:solidFill>
                    <a:srgbClr val="7030A0"/>
                  </a:solidFill>
                </a:endParaRPr>
              </a:p>
              <a:p>
                <a:pPr marL="152396" indent="0">
                  <a:buNone/>
                </a:pPr>
                <a14:m>
                  <m:oMath xmlns:m="http://schemas.openxmlformats.org/officeDocument/2006/math">
                    <m:acc>
                      <m:accPr>
                        <m:chr m:val="̂"/>
                        <m:ctrlPr>
                          <a:rPr lang="en-US" sz="1200" i="1" dirty="0">
                            <a:solidFill>
                              <a:srgbClr val="FF0000"/>
                            </a:solidFill>
                            <a:latin typeface="Cambria Math" panose="02040503050406030204" pitchFamily="18" charset="0"/>
                          </a:rPr>
                        </m:ctrlPr>
                      </m:accPr>
                      <m:e>
                        <m:r>
                          <a:rPr lang="en-US" sz="1200" i="1" dirty="0">
                            <a:solidFill>
                              <a:srgbClr val="FF0000"/>
                            </a:solidFill>
                            <a:latin typeface="Cambria Math" panose="02040503050406030204" pitchFamily="18" charset="0"/>
                          </a:rPr>
                          <m:t>𝑌</m:t>
                        </m:r>
                      </m:e>
                    </m:acc>
                    <m:r>
                      <a:rPr lang="en-US" sz="1200" i="1" dirty="0">
                        <a:solidFill>
                          <a:srgbClr val="FF0000"/>
                        </a:solidFill>
                        <a:latin typeface="Cambria Math" panose="02040503050406030204" pitchFamily="18" charset="0"/>
                      </a:rPr>
                      <m:t>=−0.723 + 0.83(</m:t>
                    </m:r>
                    <m:r>
                      <a:rPr lang="en-US" sz="1200" b="0" i="1" dirty="0" smtClean="0">
                        <a:solidFill>
                          <a:srgbClr val="FF0000"/>
                        </a:solidFill>
                        <a:latin typeface="Cambria Math" panose="02040503050406030204" pitchFamily="18" charset="0"/>
                      </a:rPr>
                      <m:t>5.5</m:t>
                    </m:r>
                    <m:r>
                      <a:rPr lang="en-US" sz="1200" i="1" dirty="0">
                        <a:solidFill>
                          <a:srgbClr val="FF0000"/>
                        </a:solidFill>
                        <a:latin typeface="Cambria Math" panose="02040503050406030204" pitchFamily="18" charset="0"/>
                      </a:rPr>
                      <m:t>)=</m:t>
                    </m:r>
                    <m:r>
                      <a:rPr lang="en-US" sz="1200" b="0" i="1" dirty="0" smtClean="0">
                        <a:solidFill>
                          <a:srgbClr val="FF0000"/>
                        </a:solidFill>
                        <a:latin typeface="Cambria Math" panose="02040503050406030204" pitchFamily="18" charset="0"/>
                      </a:rPr>
                      <m:t>3.842</m:t>
                    </m:r>
                  </m:oMath>
                </a14:m>
                <a:r>
                  <a:rPr lang="en-US" sz="1200" dirty="0"/>
                  <a:t> </a:t>
                </a:r>
              </a:p>
              <a:p>
                <a:pPr marL="152396" indent="0">
                  <a:buNone/>
                </a:pPr>
                <a:r>
                  <a:rPr lang="en-US" sz="1200" i="1" dirty="0">
                    <a:solidFill>
                      <a:srgbClr val="7030A0"/>
                    </a:solidFill>
                  </a:rPr>
                  <a:t>→ Shouldn’t trust this prediction because we are extrapolating!</a:t>
                </a:r>
                <a:endParaRPr lang="en-US" sz="1200" dirty="0"/>
              </a:p>
            </p:txBody>
          </p:sp>
        </mc:Choice>
        <mc:Fallback xmlns="">
          <p:sp>
            <p:nvSpPr>
              <p:cNvPr id="3" name="Text Placeholder 2">
                <a:extLst>
                  <a:ext uri="{FF2B5EF4-FFF2-40B4-BE49-F238E27FC236}">
                    <a16:creationId xmlns:a16="http://schemas.microsoft.com/office/drawing/2014/main" id="{D2DD0C90-7845-F407-7EAE-858FDD9EC6A0}"/>
                  </a:ext>
                </a:extLst>
              </p:cNvPr>
              <p:cNvSpPr>
                <a:spLocks noGrp="1" noRot="1" noChangeAspect="1" noMove="1" noResize="1" noEditPoints="1" noAdjustHandles="1" noChangeArrowheads="1" noChangeShapeType="1" noTextEdit="1"/>
              </p:cNvSpPr>
              <p:nvPr>
                <p:ph type="body" idx="1"/>
              </p:nvPr>
            </p:nvSpPr>
            <p:spPr>
              <a:xfrm>
                <a:off x="415600" y="1026767"/>
                <a:ext cx="11360800" cy="4555200"/>
              </a:xfrm>
              <a:blipFill>
                <a:blip r:embed="rId2"/>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E9DBE0F3-6DEE-2D85-1C95-A4F19047E0A9}"/>
              </a:ext>
            </a:extLst>
          </p:cNvPr>
          <p:cNvGrpSpPr/>
          <p:nvPr/>
        </p:nvGrpSpPr>
        <p:grpSpPr>
          <a:xfrm>
            <a:off x="9029049" y="3965095"/>
            <a:ext cx="2869703" cy="2806700"/>
            <a:chOff x="9099387" y="-560013"/>
            <a:chExt cx="2869703" cy="2806700"/>
          </a:xfrm>
        </p:grpSpPr>
        <p:pic>
          <p:nvPicPr>
            <p:cNvPr id="7" name="Picture 6">
              <a:extLst>
                <a:ext uri="{FF2B5EF4-FFF2-40B4-BE49-F238E27FC236}">
                  <a16:creationId xmlns:a16="http://schemas.microsoft.com/office/drawing/2014/main" id="{FBA2CE2E-FE44-6798-C68E-B2AF9CBC5B70}"/>
                </a:ext>
              </a:extLst>
            </p:cNvPr>
            <p:cNvPicPr>
              <a:picLocks noChangeAspect="1"/>
            </p:cNvPicPr>
            <p:nvPr/>
          </p:nvPicPr>
          <p:blipFill>
            <a:blip r:embed="rId3"/>
            <a:stretch>
              <a:fillRect/>
            </a:stretch>
          </p:blipFill>
          <p:spPr>
            <a:xfrm>
              <a:off x="9197667" y="-560013"/>
              <a:ext cx="2628900" cy="2806700"/>
            </a:xfrm>
            <a:prstGeom prst="rect">
              <a:avLst/>
            </a:prstGeom>
          </p:spPr>
        </p:pic>
        <p:grpSp>
          <p:nvGrpSpPr>
            <p:cNvPr id="9" name="Group 8">
              <a:extLst>
                <a:ext uri="{FF2B5EF4-FFF2-40B4-BE49-F238E27FC236}">
                  <a16:creationId xmlns:a16="http://schemas.microsoft.com/office/drawing/2014/main" id="{1911C969-A1A9-3A96-EFF7-9F4367FCD40F}"/>
                </a:ext>
              </a:extLst>
            </p:cNvPr>
            <p:cNvGrpSpPr/>
            <p:nvPr/>
          </p:nvGrpSpPr>
          <p:grpSpPr>
            <a:xfrm>
              <a:off x="9099387" y="-244021"/>
              <a:ext cx="2869703" cy="2150280"/>
              <a:chOff x="9099387" y="-244021"/>
              <a:chExt cx="2869703" cy="2150280"/>
            </a:xfrm>
          </p:grpSpPr>
          <p:grpSp>
            <p:nvGrpSpPr>
              <p:cNvPr id="28" name="Group 27">
                <a:extLst>
                  <a:ext uri="{FF2B5EF4-FFF2-40B4-BE49-F238E27FC236}">
                    <a16:creationId xmlns:a16="http://schemas.microsoft.com/office/drawing/2014/main" id="{B5D8E4EA-88C7-BB7B-84FB-3F21F30AFAEF}"/>
                  </a:ext>
                </a:extLst>
              </p:cNvPr>
              <p:cNvGrpSpPr/>
              <p:nvPr/>
            </p:nvGrpSpPr>
            <p:grpSpPr>
              <a:xfrm>
                <a:off x="10914931" y="1540526"/>
                <a:ext cx="1054159" cy="320760"/>
                <a:chOff x="10378681" y="1709920"/>
                <a:chExt cx="1054159" cy="32076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B1F210BE-59E6-E9CE-3176-D5D556CC29F5}"/>
                        </a:ext>
                      </a:extLst>
                    </p14:cNvPr>
                    <p14:cNvContentPartPr/>
                    <p14:nvPr/>
                  </p14:nvContentPartPr>
                  <p14:xfrm>
                    <a:off x="11273360" y="1709920"/>
                    <a:ext cx="3960" cy="86760"/>
                  </p14:xfrm>
                </p:contentPart>
              </mc:Choice>
              <mc:Fallback xmlns="">
                <p:pic>
                  <p:nvPicPr>
                    <p:cNvPr id="18" name="Ink 17">
                      <a:extLst>
                        <a:ext uri="{FF2B5EF4-FFF2-40B4-BE49-F238E27FC236}">
                          <a16:creationId xmlns:a16="http://schemas.microsoft.com/office/drawing/2014/main" id="{B1F210BE-59E6-E9CE-3176-D5D556CC29F5}"/>
                        </a:ext>
                      </a:extLst>
                    </p:cNvPr>
                    <p:cNvPicPr/>
                    <p:nvPr/>
                  </p:nvPicPr>
                  <p:blipFill>
                    <a:blip r:embed="rId8"/>
                    <a:stretch>
                      <a:fillRect/>
                    </a:stretch>
                  </p:blipFill>
                  <p:spPr>
                    <a:xfrm>
                      <a:off x="11264360" y="1701280"/>
                      <a:ext cx="21600" cy="104400"/>
                    </a:xfrm>
                    <a:prstGeom prst="rect">
                      <a:avLst/>
                    </a:prstGeom>
                  </p:spPr>
                </p:pic>
              </mc:Fallback>
            </mc:AlternateContent>
            <p:grpSp>
              <p:nvGrpSpPr>
                <p:cNvPr id="22" name="Group 21">
                  <a:extLst>
                    <a:ext uri="{FF2B5EF4-FFF2-40B4-BE49-F238E27FC236}">
                      <a16:creationId xmlns:a16="http://schemas.microsoft.com/office/drawing/2014/main" id="{4E8D1730-D9E5-6F8C-03B5-7A88A3FC98CC}"/>
                    </a:ext>
                  </a:extLst>
                </p:cNvPr>
                <p:cNvGrpSpPr/>
                <p:nvPr/>
              </p:nvGrpSpPr>
              <p:grpSpPr>
                <a:xfrm>
                  <a:off x="11239160" y="1889920"/>
                  <a:ext cx="193680" cy="113760"/>
                  <a:chOff x="11239160" y="1889920"/>
                  <a:chExt cx="193680" cy="113760"/>
                </a:xfrm>
              </p:grpSpPr>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EA56D08-0196-F3A1-7EAD-8BA41F6692F5}"/>
                          </a:ext>
                        </a:extLst>
                      </p14:cNvPr>
                      <p14:cNvContentPartPr/>
                      <p14:nvPr/>
                    </p14:nvContentPartPr>
                    <p14:xfrm>
                      <a:off x="11239160" y="1889920"/>
                      <a:ext cx="57960" cy="113760"/>
                    </p14:xfrm>
                  </p:contentPart>
                </mc:Choice>
                <mc:Fallback xmlns="">
                  <p:pic>
                    <p:nvPicPr>
                      <p:cNvPr id="19" name="Ink 18">
                        <a:extLst>
                          <a:ext uri="{FF2B5EF4-FFF2-40B4-BE49-F238E27FC236}">
                            <a16:creationId xmlns:a16="http://schemas.microsoft.com/office/drawing/2014/main" id="{9EA56D08-0196-F3A1-7EAD-8BA41F6692F5}"/>
                          </a:ext>
                        </a:extLst>
                      </p:cNvPr>
                      <p:cNvPicPr/>
                      <p:nvPr/>
                    </p:nvPicPr>
                    <p:blipFill>
                      <a:blip r:embed="rId10"/>
                      <a:stretch>
                        <a:fillRect/>
                      </a:stretch>
                    </p:blipFill>
                    <p:spPr>
                      <a:xfrm>
                        <a:off x="11230160" y="1881280"/>
                        <a:ext cx="756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D67296A-6A9E-6493-DA65-AC24D0E68768}"/>
                          </a:ext>
                        </a:extLst>
                      </p14:cNvPr>
                      <p14:cNvContentPartPr/>
                      <p14:nvPr/>
                    </p14:nvContentPartPr>
                    <p14:xfrm>
                      <a:off x="11349680" y="1991440"/>
                      <a:ext cx="3960" cy="8640"/>
                    </p14:xfrm>
                  </p:contentPart>
                </mc:Choice>
                <mc:Fallback xmlns="">
                  <p:pic>
                    <p:nvPicPr>
                      <p:cNvPr id="20" name="Ink 19">
                        <a:extLst>
                          <a:ext uri="{FF2B5EF4-FFF2-40B4-BE49-F238E27FC236}">
                            <a16:creationId xmlns:a16="http://schemas.microsoft.com/office/drawing/2014/main" id="{AD67296A-6A9E-6493-DA65-AC24D0E68768}"/>
                          </a:ext>
                        </a:extLst>
                      </p:cNvPr>
                      <p:cNvPicPr/>
                      <p:nvPr/>
                    </p:nvPicPr>
                    <p:blipFill>
                      <a:blip r:embed="rId12"/>
                      <a:stretch>
                        <a:fillRect/>
                      </a:stretch>
                    </p:blipFill>
                    <p:spPr>
                      <a:xfrm>
                        <a:off x="11340680" y="1982800"/>
                        <a:ext cx="2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C4EC5C75-7437-2AF7-AB61-1081480CAA18}"/>
                          </a:ext>
                        </a:extLst>
                      </p14:cNvPr>
                      <p14:cNvContentPartPr/>
                      <p14:nvPr/>
                    </p14:nvContentPartPr>
                    <p14:xfrm>
                      <a:off x="11389280" y="1889920"/>
                      <a:ext cx="43560" cy="111240"/>
                    </p14:xfrm>
                  </p:contentPart>
                </mc:Choice>
                <mc:Fallback xmlns="">
                  <p:pic>
                    <p:nvPicPr>
                      <p:cNvPr id="21" name="Ink 20">
                        <a:extLst>
                          <a:ext uri="{FF2B5EF4-FFF2-40B4-BE49-F238E27FC236}">
                            <a16:creationId xmlns:a16="http://schemas.microsoft.com/office/drawing/2014/main" id="{C4EC5C75-7437-2AF7-AB61-1081480CAA18}"/>
                          </a:ext>
                        </a:extLst>
                      </p:cNvPr>
                      <p:cNvPicPr/>
                      <p:nvPr/>
                    </p:nvPicPr>
                    <p:blipFill>
                      <a:blip r:embed="rId14"/>
                      <a:stretch>
                        <a:fillRect/>
                      </a:stretch>
                    </p:blipFill>
                    <p:spPr>
                      <a:xfrm>
                        <a:off x="11380640" y="1880920"/>
                        <a:ext cx="6120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F4A82C82-D59C-B477-79B4-5A0EA94A9835}"/>
                        </a:ext>
                      </a:extLst>
                    </p14:cNvPr>
                    <p14:cNvContentPartPr/>
                    <p14:nvPr/>
                  </p14:nvContentPartPr>
                  <p14:xfrm>
                    <a:off x="10466240" y="1737640"/>
                    <a:ext cx="5040" cy="132840"/>
                  </p14:xfrm>
                </p:contentPart>
              </mc:Choice>
              <mc:Fallback xmlns="">
                <p:pic>
                  <p:nvPicPr>
                    <p:cNvPr id="23" name="Ink 22">
                      <a:extLst>
                        <a:ext uri="{FF2B5EF4-FFF2-40B4-BE49-F238E27FC236}">
                          <a16:creationId xmlns:a16="http://schemas.microsoft.com/office/drawing/2014/main" id="{F4A82C82-D59C-B477-79B4-5A0EA94A9835}"/>
                        </a:ext>
                      </a:extLst>
                    </p:cNvPr>
                    <p:cNvPicPr/>
                    <p:nvPr/>
                  </p:nvPicPr>
                  <p:blipFill>
                    <a:blip r:embed="rId16"/>
                    <a:stretch>
                      <a:fillRect/>
                    </a:stretch>
                  </p:blipFill>
                  <p:spPr>
                    <a:xfrm>
                      <a:off x="10457240" y="1729000"/>
                      <a:ext cx="22680" cy="150480"/>
                    </a:xfrm>
                    <a:prstGeom prst="rect">
                      <a:avLst/>
                    </a:prstGeom>
                  </p:spPr>
                </p:pic>
              </mc:Fallback>
            </mc:AlternateContent>
            <p:grpSp>
              <p:nvGrpSpPr>
                <p:cNvPr id="27" name="Group 26">
                  <a:extLst>
                    <a:ext uri="{FF2B5EF4-FFF2-40B4-BE49-F238E27FC236}">
                      <a16:creationId xmlns:a16="http://schemas.microsoft.com/office/drawing/2014/main" id="{B8CE8CF6-510D-8B7C-4803-83551F582BBD}"/>
                    </a:ext>
                  </a:extLst>
                </p:cNvPr>
                <p:cNvGrpSpPr/>
                <p:nvPr/>
              </p:nvGrpSpPr>
              <p:grpSpPr>
                <a:xfrm>
                  <a:off x="10378681" y="1904703"/>
                  <a:ext cx="134643" cy="125977"/>
                  <a:chOff x="10378681" y="1904703"/>
                  <a:chExt cx="134643" cy="125977"/>
                </a:xfrm>
              </p:grpSpPr>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80096335-796F-00E1-91BD-8A5DF1392786}"/>
                          </a:ext>
                        </a:extLst>
                      </p14:cNvPr>
                      <p14:cNvContentPartPr/>
                      <p14:nvPr/>
                    </p14:nvContentPartPr>
                    <p14:xfrm>
                      <a:off x="10378681" y="1913680"/>
                      <a:ext cx="46440" cy="117000"/>
                    </p14:xfrm>
                  </p:contentPart>
                </mc:Choice>
                <mc:Fallback xmlns="">
                  <p:pic>
                    <p:nvPicPr>
                      <p:cNvPr id="24" name="Ink 23">
                        <a:extLst>
                          <a:ext uri="{FF2B5EF4-FFF2-40B4-BE49-F238E27FC236}">
                            <a16:creationId xmlns:a16="http://schemas.microsoft.com/office/drawing/2014/main" id="{80096335-796F-00E1-91BD-8A5DF1392786}"/>
                          </a:ext>
                        </a:extLst>
                      </p:cNvPr>
                      <p:cNvPicPr/>
                      <p:nvPr/>
                    </p:nvPicPr>
                    <p:blipFill>
                      <a:blip r:embed="rId18"/>
                      <a:stretch>
                        <a:fillRect/>
                      </a:stretch>
                    </p:blipFill>
                    <p:spPr>
                      <a:xfrm>
                        <a:off x="10370041" y="1905040"/>
                        <a:ext cx="640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5281AE49-859F-9103-CCE3-054334B8E9C1}"/>
                          </a:ext>
                        </a:extLst>
                      </p14:cNvPr>
                      <p14:cNvContentPartPr/>
                      <p14:nvPr/>
                    </p14:nvContentPartPr>
                    <p14:xfrm>
                      <a:off x="10473854" y="2000080"/>
                      <a:ext cx="360" cy="360"/>
                    </p14:xfrm>
                  </p:contentPart>
                </mc:Choice>
                <mc:Fallback xmlns="">
                  <p:pic>
                    <p:nvPicPr>
                      <p:cNvPr id="25" name="Ink 24">
                        <a:extLst>
                          <a:ext uri="{FF2B5EF4-FFF2-40B4-BE49-F238E27FC236}">
                            <a16:creationId xmlns:a16="http://schemas.microsoft.com/office/drawing/2014/main" id="{5281AE49-859F-9103-CCE3-054334B8E9C1}"/>
                          </a:ext>
                        </a:extLst>
                      </p:cNvPr>
                      <p:cNvPicPr/>
                      <p:nvPr/>
                    </p:nvPicPr>
                    <p:blipFill>
                      <a:blip r:embed="rId20"/>
                      <a:stretch>
                        <a:fillRect/>
                      </a:stretch>
                    </p:blipFill>
                    <p:spPr>
                      <a:xfrm>
                        <a:off x="10464854" y="1991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A4E154E1-A730-68CF-2795-BC6443043D25}"/>
                          </a:ext>
                        </a:extLst>
                      </p14:cNvPr>
                      <p14:cNvContentPartPr/>
                      <p14:nvPr/>
                    </p14:nvContentPartPr>
                    <p14:xfrm>
                      <a:off x="10511884" y="1904703"/>
                      <a:ext cx="1440" cy="111240"/>
                    </p14:xfrm>
                  </p:contentPart>
                </mc:Choice>
                <mc:Fallback xmlns="">
                  <p:pic>
                    <p:nvPicPr>
                      <p:cNvPr id="26" name="Ink 25">
                        <a:extLst>
                          <a:ext uri="{FF2B5EF4-FFF2-40B4-BE49-F238E27FC236}">
                            <a16:creationId xmlns:a16="http://schemas.microsoft.com/office/drawing/2014/main" id="{A4E154E1-A730-68CF-2795-BC6443043D25}"/>
                          </a:ext>
                        </a:extLst>
                      </p:cNvPr>
                      <p:cNvPicPr/>
                      <p:nvPr/>
                    </p:nvPicPr>
                    <p:blipFill>
                      <a:blip r:embed="rId22"/>
                      <a:stretch>
                        <a:fillRect/>
                      </a:stretch>
                    </p:blipFill>
                    <p:spPr>
                      <a:xfrm>
                        <a:off x="10503244" y="1895703"/>
                        <a:ext cx="19080" cy="128880"/>
                      </a:xfrm>
                      <a:prstGeom prst="rect">
                        <a:avLst/>
                      </a:prstGeom>
                    </p:spPr>
                  </p:pic>
                </mc:Fallback>
              </mc:AlternateContent>
            </p:grpSp>
          </p:grpSp>
          <p:grpSp>
            <p:nvGrpSpPr>
              <p:cNvPr id="69" name="Group 68">
                <a:extLst>
                  <a:ext uri="{FF2B5EF4-FFF2-40B4-BE49-F238E27FC236}">
                    <a16:creationId xmlns:a16="http://schemas.microsoft.com/office/drawing/2014/main" id="{5EAB1336-9054-2014-F35A-D403643A0E5E}"/>
                  </a:ext>
                </a:extLst>
              </p:cNvPr>
              <p:cNvGrpSpPr/>
              <p:nvPr/>
            </p:nvGrpSpPr>
            <p:grpSpPr>
              <a:xfrm>
                <a:off x="9099387" y="-244021"/>
                <a:ext cx="2713320" cy="2150280"/>
                <a:chOff x="8752414" y="174639"/>
                <a:chExt cx="2713320" cy="2150280"/>
              </a:xfrm>
            </p:grpSpPr>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6A99842C-1602-B570-D634-CF63E0BDA905}"/>
                        </a:ext>
                      </a:extLst>
                    </p14:cNvPr>
                    <p14:cNvContentPartPr/>
                    <p14:nvPr/>
                  </p14:nvContentPartPr>
                  <p14:xfrm>
                    <a:off x="10574734" y="806799"/>
                    <a:ext cx="96840" cy="1083600"/>
                  </p14:xfrm>
                </p:contentPart>
              </mc:Choice>
              <mc:Fallback xmlns="">
                <p:pic>
                  <p:nvPicPr>
                    <p:cNvPr id="30" name="Ink 29">
                      <a:extLst>
                        <a:ext uri="{FF2B5EF4-FFF2-40B4-BE49-F238E27FC236}">
                          <a16:creationId xmlns:a16="http://schemas.microsoft.com/office/drawing/2014/main" id="{6A99842C-1602-B570-D634-CF63E0BDA905}"/>
                        </a:ext>
                      </a:extLst>
                    </p:cNvPr>
                    <p:cNvPicPr/>
                    <p:nvPr/>
                  </p:nvPicPr>
                  <p:blipFill>
                    <a:blip r:embed="rId24"/>
                    <a:stretch>
                      <a:fillRect/>
                    </a:stretch>
                  </p:blipFill>
                  <p:spPr>
                    <a:xfrm>
                      <a:off x="10565734" y="798159"/>
                      <a:ext cx="114480" cy="1101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FEB2117A-4517-EAEA-06E8-BD44C3C98608}"/>
                        </a:ext>
                      </a:extLst>
                    </p14:cNvPr>
                    <p14:cNvContentPartPr/>
                    <p14:nvPr/>
                  </p14:nvContentPartPr>
                  <p14:xfrm>
                    <a:off x="11353414" y="174639"/>
                    <a:ext cx="112320" cy="1694880"/>
                  </p14:xfrm>
                </p:contentPart>
              </mc:Choice>
              <mc:Fallback xmlns="">
                <p:pic>
                  <p:nvPicPr>
                    <p:cNvPr id="31" name="Ink 30">
                      <a:extLst>
                        <a:ext uri="{FF2B5EF4-FFF2-40B4-BE49-F238E27FC236}">
                          <a16:creationId xmlns:a16="http://schemas.microsoft.com/office/drawing/2014/main" id="{FEB2117A-4517-EAEA-06E8-BD44C3C98608}"/>
                        </a:ext>
                      </a:extLst>
                    </p:cNvPr>
                    <p:cNvPicPr/>
                    <p:nvPr/>
                  </p:nvPicPr>
                  <p:blipFill>
                    <a:blip r:embed="rId26"/>
                    <a:stretch>
                      <a:fillRect/>
                    </a:stretch>
                  </p:blipFill>
                  <p:spPr>
                    <a:xfrm>
                      <a:off x="11344414" y="165999"/>
                      <a:ext cx="129960" cy="1712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0C329ACA-050D-BC42-AED6-65A1CF8076CF}"/>
                        </a:ext>
                      </a:extLst>
                    </p14:cNvPr>
                    <p14:cNvContentPartPr/>
                    <p14:nvPr/>
                  </p14:nvContentPartPr>
                  <p14:xfrm>
                    <a:off x="8870854" y="2058519"/>
                    <a:ext cx="5040" cy="75240"/>
                  </p14:xfrm>
                </p:contentPart>
              </mc:Choice>
              <mc:Fallback xmlns="">
                <p:pic>
                  <p:nvPicPr>
                    <p:cNvPr id="32" name="Ink 31">
                      <a:extLst>
                        <a:ext uri="{FF2B5EF4-FFF2-40B4-BE49-F238E27FC236}">
                          <a16:creationId xmlns:a16="http://schemas.microsoft.com/office/drawing/2014/main" id="{0C329ACA-050D-BC42-AED6-65A1CF8076CF}"/>
                        </a:ext>
                      </a:extLst>
                    </p:cNvPr>
                    <p:cNvPicPr/>
                    <p:nvPr/>
                  </p:nvPicPr>
                  <p:blipFill>
                    <a:blip r:embed="rId28"/>
                    <a:stretch>
                      <a:fillRect/>
                    </a:stretch>
                  </p:blipFill>
                  <p:spPr>
                    <a:xfrm>
                      <a:off x="8862214" y="2049879"/>
                      <a:ext cx="22680" cy="92880"/>
                    </a:xfrm>
                    <a:prstGeom prst="rect">
                      <a:avLst/>
                    </a:prstGeom>
                  </p:spPr>
                </p:pic>
              </mc:Fallback>
            </mc:AlternateContent>
            <p:grpSp>
              <p:nvGrpSpPr>
                <p:cNvPr id="43" name="Group 42">
                  <a:extLst>
                    <a:ext uri="{FF2B5EF4-FFF2-40B4-BE49-F238E27FC236}">
                      <a16:creationId xmlns:a16="http://schemas.microsoft.com/office/drawing/2014/main" id="{1B3C429F-5A9F-2691-8F74-C1D483602829}"/>
                    </a:ext>
                  </a:extLst>
                </p:cNvPr>
                <p:cNvGrpSpPr/>
                <p:nvPr/>
              </p:nvGrpSpPr>
              <p:grpSpPr>
                <a:xfrm>
                  <a:off x="8752414" y="1842159"/>
                  <a:ext cx="181080" cy="482760"/>
                  <a:chOff x="8752414" y="1842159"/>
                  <a:chExt cx="181080" cy="482760"/>
                </a:xfrm>
              </p:grpSpPr>
              <mc:AlternateContent xmlns:mc="http://schemas.openxmlformats.org/markup-compatibility/2006" xmlns:p14="http://schemas.microsoft.com/office/powerpoint/2010/main">
                <mc:Choice Requires="p14">
                  <p:contentPart p14:bwMode="auto" r:id="rId29">
                    <p14:nvContentPartPr>
                      <p14:cNvPr id="36" name="Ink 35">
                        <a:extLst>
                          <a:ext uri="{FF2B5EF4-FFF2-40B4-BE49-F238E27FC236}">
                            <a16:creationId xmlns:a16="http://schemas.microsoft.com/office/drawing/2014/main" id="{D8C0D3D7-C950-2CDF-7CA9-F53EFCBE74EF}"/>
                          </a:ext>
                        </a:extLst>
                      </p14:cNvPr>
                      <p14:cNvContentPartPr/>
                      <p14:nvPr/>
                    </p14:nvContentPartPr>
                    <p14:xfrm>
                      <a:off x="8851414" y="2240679"/>
                      <a:ext cx="60120" cy="84240"/>
                    </p14:xfrm>
                  </p:contentPart>
                </mc:Choice>
                <mc:Fallback xmlns="">
                  <p:pic>
                    <p:nvPicPr>
                      <p:cNvPr id="36" name="Ink 35">
                        <a:extLst>
                          <a:ext uri="{FF2B5EF4-FFF2-40B4-BE49-F238E27FC236}">
                            <a16:creationId xmlns:a16="http://schemas.microsoft.com/office/drawing/2014/main" id="{D8C0D3D7-C950-2CDF-7CA9-F53EFCBE74EF}"/>
                          </a:ext>
                        </a:extLst>
                      </p:cNvPr>
                      <p:cNvPicPr/>
                      <p:nvPr/>
                    </p:nvPicPr>
                    <p:blipFill>
                      <a:blip r:embed="rId30"/>
                      <a:stretch>
                        <a:fillRect/>
                      </a:stretch>
                    </p:blipFill>
                    <p:spPr>
                      <a:xfrm>
                        <a:off x="8842414" y="2231679"/>
                        <a:ext cx="77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9C5BE197-D8FC-1AC7-25F9-5B8BF9C45139}"/>
                          </a:ext>
                        </a:extLst>
                      </p14:cNvPr>
                      <p14:cNvContentPartPr/>
                      <p14:nvPr/>
                    </p14:nvContentPartPr>
                    <p14:xfrm>
                      <a:off x="8877694" y="2133039"/>
                      <a:ext cx="4320" cy="89640"/>
                    </p14:xfrm>
                  </p:contentPart>
                </mc:Choice>
                <mc:Fallback xmlns="">
                  <p:pic>
                    <p:nvPicPr>
                      <p:cNvPr id="38" name="Ink 37">
                        <a:extLst>
                          <a:ext uri="{FF2B5EF4-FFF2-40B4-BE49-F238E27FC236}">
                            <a16:creationId xmlns:a16="http://schemas.microsoft.com/office/drawing/2014/main" id="{9C5BE197-D8FC-1AC7-25F9-5B8BF9C45139}"/>
                          </a:ext>
                        </a:extLst>
                      </p:cNvPr>
                      <p:cNvPicPr/>
                      <p:nvPr/>
                    </p:nvPicPr>
                    <p:blipFill>
                      <a:blip r:embed="rId32"/>
                      <a:stretch>
                        <a:fillRect/>
                      </a:stretch>
                    </p:blipFill>
                    <p:spPr>
                      <a:xfrm>
                        <a:off x="8869054" y="2124039"/>
                        <a:ext cx="21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BEA98703-45B5-A2B8-9194-4BB433594FF5}"/>
                          </a:ext>
                        </a:extLst>
                      </p14:cNvPr>
                      <p14:cNvContentPartPr/>
                      <p14:nvPr/>
                    </p14:nvContentPartPr>
                    <p14:xfrm>
                      <a:off x="8752414" y="1842159"/>
                      <a:ext cx="45720" cy="101880"/>
                    </p14:xfrm>
                  </p:contentPart>
                </mc:Choice>
                <mc:Fallback xmlns="">
                  <p:pic>
                    <p:nvPicPr>
                      <p:cNvPr id="40" name="Ink 39">
                        <a:extLst>
                          <a:ext uri="{FF2B5EF4-FFF2-40B4-BE49-F238E27FC236}">
                            <a16:creationId xmlns:a16="http://schemas.microsoft.com/office/drawing/2014/main" id="{BEA98703-45B5-A2B8-9194-4BB433594FF5}"/>
                          </a:ext>
                        </a:extLst>
                      </p:cNvPr>
                      <p:cNvPicPr/>
                      <p:nvPr/>
                    </p:nvPicPr>
                    <p:blipFill>
                      <a:blip r:embed="rId34"/>
                      <a:stretch>
                        <a:fillRect/>
                      </a:stretch>
                    </p:blipFill>
                    <p:spPr>
                      <a:xfrm>
                        <a:off x="8743774" y="1833519"/>
                        <a:ext cx="633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AFD4B4E4-493C-E3FC-69AC-D9C32D1BC35B}"/>
                          </a:ext>
                        </a:extLst>
                      </p14:cNvPr>
                      <p14:cNvContentPartPr/>
                      <p14:nvPr/>
                    </p14:nvContentPartPr>
                    <p14:xfrm>
                      <a:off x="8854654" y="1937199"/>
                      <a:ext cx="360" cy="360"/>
                    </p14:xfrm>
                  </p:contentPart>
                </mc:Choice>
                <mc:Fallback xmlns="">
                  <p:pic>
                    <p:nvPicPr>
                      <p:cNvPr id="41" name="Ink 40">
                        <a:extLst>
                          <a:ext uri="{FF2B5EF4-FFF2-40B4-BE49-F238E27FC236}">
                            <a16:creationId xmlns:a16="http://schemas.microsoft.com/office/drawing/2014/main" id="{AFD4B4E4-493C-E3FC-69AC-D9C32D1BC35B}"/>
                          </a:ext>
                        </a:extLst>
                      </p:cNvPr>
                      <p:cNvPicPr/>
                      <p:nvPr/>
                    </p:nvPicPr>
                    <p:blipFill>
                      <a:blip r:embed="rId36"/>
                      <a:stretch>
                        <a:fillRect/>
                      </a:stretch>
                    </p:blipFill>
                    <p:spPr>
                      <a:xfrm>
                        <a:off x="8846014" y="19285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3BED2B2F-7FED-CFF7-0819-77192EA46FC5}"/>
                          </a:ext>
                        </a:extLst>
                      </p14:cNvPr>
                      <p14:cNvContentPartPr/>
                      <p14:nvPr/>
                    </p14:nvContentPartPr>
                    <p14:xfrm>
                      <a:off x="8898214" y="1852239"/>
                      <a:ext cx="35280" cy="82440"/>
                    </p14:xfrm>
                  </p:contentPart>
                </mc:Choice>
                <mc:Fallback xmlns="">
                  <p:pic>
                    <p:nvPicPr>
                      <p:cNvPr id="42" name="Ink 41">
                        <a:extLst>
                          <a:ext uri="{FF2B5EF4-FFF2-40B4-BE49-F238E27FC236}">
                            <a16:creationId xmlns:a16="http://schemas.microsoft.com/office/drawing/2014/main" id="{3BED2B2F-7FED-CFF7-0819-77192EA46FC5}"/>
                          </a:ext>
                        </a:extLst>
                      </p:cNvPr>
                      <p:cNvPicPr/>
                      <p:nvPr/>
                    </p:nvPicPr>
                    <p:blipFill>
                      <a:blip r:embed="rId38"/>
                      <a:stretch>
                        <a:fillRect/>
                      </a:stretch>
                    </p:blipFill>
                    <p:spPr>
                      <a:xfrm>
                        <a:off x="8889574" y="1843239"/>
                        <a:ext cx="52920" cy="10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4" name="Ink 43">
                      <a:extLst>
                        <a:ext uri="{FF2B5EF4-FFF2-40B4-BE49-F238E27FC236}">
                          <a16:creationId xmlns:a16="http://schemas.microsoft.com/office/drawing/2014/main" id="{9FB9A547-3B2C-5339-D7C7-1D7EB846AC72}"/>
                        </a:ext>
                      </a:extLst>
                    </p14:cNvPr>
                    <p14:cNvContentPartPr/>
                    <p14:nvPr/>
                  </p14:nvContentPartPr>
                  <p14:xfrm>
                    <a:off x="8938174" y="2240319"/>
                    <a:ext cx="34920" cy="22320"/>
                  </p14:xfrm>
                </p:contentPart>
              </mc:Choice>
              <mc:Fallback xmlns="">
                <p:pic>
                  <p:nvPicPr>
                    <p:cNvPr id="44" name="Ink 43">
                      <a:extLst>
                        <a:ext uri="{FF2B5EF4-FFF2-40B4-BE49-F238E27FC236}">
                          <a16:creationId xmlns:a16="http://schemas.microsoft.com/office/drawing/2014/main" id="{9FB9A547-3B2C-5339-D7C7-1D7EB846AC72}"/>
                        </a:ext>
                      </a:extLst>
                    </p:cNvPr>
                    <p:cNvPicPr/>
                    <p:nvPr/>
                  </p:nvPicPr>
                  <p:blipFill>
                    <a:blip r:embed="rId40"/>
                    <a:stretch>
                      <a:fillRect/>
                    </a:stretch>
                  </p:blipFill>
                  <p:spPr>
                    <a:xfrm>
                      <a:off x="8929534" y="2231679"/>
                      <a:ext cx="52560" cy="39960"/>
                    </a:xfrm>
                    <a:prstGeom prst="rect">
                      <a:avLst/>
                    </a:prstGeom>
                  </p:spPr>
                </p:pic>
              </mc:Fallback>
            </mc:AlternateContent>
            <p:grpSp>
              <p:nvGrpSpPr>
                <p:cNvPr id="65" name="Group 64">
                  <a:extLst>
                    <a:ext uri="{FF2B5EF4-FFF2-40B4-BE49-F238E27FC236}">
                      <a16:creationId xmlns:a16="http://schemas.microsoft.com/office/drawing/2014/main" id="{3A200D09-D5FB-337F-DFCD-0B188CB6F76C}"/>
                    </a:ext>
                  </a:extLst>
                </p:cNvPr>
                <p:cNvGrpSpPr/>
                <p:nvPr/>
              </p:nvGrpSpPr>
              <p:grpSpPr>
                <a:xfrm>
                  <a:off x="9000094" y="2045199"/>
                  <a:ext cx="330480" cy="168840"/>
                  <a:chOff x="9000094" y="2045199"/>
                  <a:chExt cx="330480" cy="168840"/>
                </a:xfrm>
              </p:grpSpPr>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B35488FA-7153-BC76-EF58-AFC3408C4393}"/>
                          </a:ext>
                        </a:extLst>
                      </p14:cNvPr>
                      <p14:cNvContentPartPr/>
                      <p14:nvPr/>
                    </p14:nvContentPartPr>
                    <p14:xfrm>
                      <a:off x="9000094" y="2199279"/>
                      <a:ext cx="28440" cy="14760"/>
                    </p14:xfrm>
                  </p:contentPart>
                </mc:Choice>
                <mc:Fallback xmlns="">
                  <p:pic>
                    <p:nvPicPr>
                      <p:cNvPr id="54" name="Ink 53">
                        <a:extLst>
                          <a:ext uri="{FF2B5EF4-FFF2-40B4-BE49-F238E27FC236}">
                            <a16:creationId xmlns:a16="http://schemas.microsoft.com/office/drawing/2014/main" id="{B35488FA-7153-BC76-EF58-AFC3408C4393}"/>
                          </a:ext>
                        </a:extLst>
                      </p:cNvPr>
                      <p:cNvPicPr/>
                      <p:nvPr/>
                    </p:nvPicPr>
                    <p:blipFill>
                      <a:blip r:embed="rId42"/>
                      <a:stretch>
                        <a:fillRect/>
                      </a:stretch>
                    </p:blipFill>
                    <p:spPr>
                      <a:xfrm>
                        <a:off x="8991094" y="2190639"/>
                        <a:ext cx="46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918746E0-2CBA-2BC8-95DE-FFD6908C2CC0}"/>
                          </a:ext>
                        </a:extLst>
                      </p14:cNvPr>
                      <p14:cNvContentPartPr/>
                      <p14:nvPr/>
                    </p14:nvContentPartPr>
                    <p14:xfrm>
                      <a:off x="9056974" y="2164359"/>
                      <a:ext cx="38520" cy="23760"/>
                    </p14:xfrm>
                  </p:contentPart>
                </mc:Choice>
                <mc:Fallback xmlns="">
                  <p:pic>
                    <p:nvPicPr>
                      <p:cNvPr id="55" name="Ink 54">
                        <a:extLst>
                          <a:ext uri="{FF2B5EF4-FFF2-40B4-BE49-F238E27FC236}">
                            <a16:creationId xmlns:a16="http://schemas.microsoft.com/office/drawing/2014/main" id="{918746E0-2CBA-2BC8-95DE-FFD6908C2CC0}"/>
                          </a:ext>
                        </a:extLst>
                      </p:cNvPr>
                      <p:cNvPicPr/>
                      <p:nvPr/>
                    </p:nvPicPr>
                    <p:blipFill>
                      <a:blip r:embed="rId44"/>
                      <a:stretch>
                        <a:fillRect/>
                      </a:stretch>
                    </p:blipFill>
                    <p:spPr>
                      <a:xfrm>
                        <a:off x="9047974" y="2155359"/>
                        <a:ext cx="56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Ink 55">
                        <a:extLst>
                          <a:ext uri="{FF2B5EF4-FFF2-40B4-BE49-F238E27FC236}">
                            <a16:creationId xmlns:a16="http://schemas.microsoft.com/office/drawing/2014/main" id="{0970C0E1-95FE-FDB7-0124-FE7FF6854ED7}"/>
                          </a:ext>
                        </a:extLst>
                      </p14:cNvPr>
                      <p14:cNvContentPartPr/>
                      <p14:nvPr/>
                    </p14:nvContentPartPr>
                    <p14:xfrm>
                      <a:off x="9112414" y="2148159"/>
                      <a:ext cx="10800" cy="5760"/>
                    </p14:xfrm>
                  </p:contentPart>
                </mc:Choice>
                <mc:Fallback xmlns="">
                  <p:pic>
                    <p:nvPicPr>
                      <p:cNvPr id="56" name="Ink 55">
                        <a:extLst>
                          <a:ext uri="{FF2B5EF4-FFF2-40B4-BE49-F238E27FC236}">
                            <a16:creationId xmlns:a16="http://schemas.microsoft.com/office/drawing/2014/main" id="{0970C0E1-95FE-FDB7-0124-FE7FF6854ED7}"/>
                          </a:ext>
                        </a:extLst>
                      </p:cNvPr>
                      <p:cNvPicPr/>
                      <p:nvPr/>
                    </p:nvPicPr>
                    <p:blipFill>
                      <a:blip r:embed="rId46"/>
                      <a:stretch>
                        <a:fillRect/>
                      </a:stretch>
                    </p:blipFill>
                    <p:spPr>
                      <a:xfrm>
                        <a:off x="9103774" y="2139519"/>
                        <a:ext cx="28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B5067659-1825-8D96-54AF-D69C474EA0EE}"/>
                          </a:ext>
                        </a:extLst>
                      </p14:cNvPr>
                      <p14:cNvContentPartPr/>
                      <p14:nvPr/>
                    </p14:nvContentPartPr>
                    <p14:xfrm>
                      <a:off x="9162454" y="2108199"/>
                      <a:ext cx="41400" cy="29160"/>
                    </p14:xfrm>
                  </p:contentPart>
                </mc:Choice>
                <mc:Fallback xmlns="">
                  <p:pic>
                    <p:nvPicPr>
                      <p:cNvPr id="62" name="Ink 61">
                        <a:extLst>
                          <a:ext uri="{FF2B5EF4-FFF2-40B4-BE49-F238E27FC236}">
                            <a16:creationId xmlns:a16="http://schemas.microsoft.com/office/drawing/2014/main" id="{B5067659-1825-8D96-54AF-D69C474EA0EE}"/>
                          </a:ext>
                        </a:extLst>
                      </p:cNvPr>
                      <p:cNvPicPr/>
                      <p:nvPr/>
                    </p:nvPicPr>
                    <p:blipFill>
                      <a:blip r:embed="rId48"/>
                      <a:stretch>
                        <a:fillRect/>
                      </a:stretch>
                    </p:blipFill>
                    <p:spPr>
                      <a:xfrm>
                        <a:off x="9153814" y="2099199"/>
                        <a:ext cx="59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A00C3DF3-9218-95FD-D979-22BE234CEAEC}"/>
                          </a:ext>
                        </a:extLst>
                      </p14:cNvPr>
                      <p14:cNvContentPartPr/>
                      <p14:nvPr/>
                    </p14:nvContentPartPr>
                    <p14:xfrm>
                      <a:off x="9232294" y="2075799"/>
                      <a:ext cx="36720" cy="16920"/>
                    </p14:xfrm>
                  </p:contentPart>
                </mc:Choice>
                <mc:Fallback xmlns="">
                  <p:pic>
                    <p:nvPicPr>
                      <p:cNvPr id="63" name="Ink 62">
                        <a:extLst>
                          <a:ext uri="{FF2B5EF4-FFF2-40B4-BE49-F238E27FC236}">
                            <a16:creationId xmlns:a16="http://schemas.microsoft.com/office/drawing/2014/main" id="{A00C3DF3-9218-95FD-D979-22BE234CEAEC}"/>
                          </a:ext>
                        </a:extLst>
                      </p:cNvPr>
                      <p:cNvPicPr/>
                      <p:nvPr/>
                    </p:nvPicPr>
                    <p:blipFill>
                      <a:blip r:embed="rId50"/>
                      <a:stretch>
                        <a:fillRect/>
                      </a:stretch>
                    </p:blipFill>
                    <p:spPr>
                      <a:xfrm>
                        <a:off x="9223654" y="2066799"/>
                        <a:ext cx="54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4" name="Ink 63">
                        <a:extLst>
                          <a:ext uri="{FF2B5EF4-FFF2-40B4-BE49-F238E27FC236}">
                            <a16:creationId xmlns:a16="http://schemas.microsoft.com/office/drawing/2014/main" id="{0F18F67E-3D1A-C74A-ED4F-B59E9F73E9C2}"/>
                          </a:ext>
                        </a:extLst>
                      </p14:cNvPr>
                      <p14:cNvContentPartPr/>
                      <p14:nvPr/>
                    </p14:nvContentPartPr>
                    <p14:xfrm>
                      <a:off x="9311134" y="2045199"/>
                      <a:ext cx="19440" cy="10440"/>
                    </p14:xfrm>
                  </p:contentPart>
                </mc:Choice>
                <mc:Fallback xmlns="">
                  <p:pic>
                    <p:nvPicPr>
                      <p:cNvPr id="64" name="Ink 63">
                        <a:extLst>
                          <a:ext uri="{FF2B5EF4-FFF2-40B4-BE49-F238E27FC236}">
                            <a16:creationId xmlns:a16="http://schemas.microsoft.com/office/drawing/2014/main" id="{0F18F67E-3D1A-C74A-ED4F-B59E9F73E9C2}"/>
                          </a:ext>
                        </a:extLst>
                      </p:cNvPr>
                      <p:cNvPicPr/>
                      <p:nvPr/>
                    </p:nvPicPr>
                    <p:blipFill>
                      <a:blip r:embed="rId52"/>
                      <a:stretch>
                        <a:fillRect/>
                      </a:stretch>
                    </p:blipFill>
                    <p:spPr>
                      <a:xfrm>
                        <a:off x="9302134" y="2036559"/>
                        <a:ext cx="37080" cy="28080"/>
                      </a:xfrm>
                      <a:prstGeom prst="rect">
                        <a:avLst/>
                      </a:prstGeom>
                    </p:spPr>
                  </p:pic>
                </mc:Fallback>
              </mc:AlternateContent>
            </p:grpSp>
            <p:grpSp>
              <p:nvGrpSpPr>
                <p:cNvPr id="68" name="Group 67">
                  <a:extLst>
                    <a:ext uri="{FF2B5EF4-FFF2-40B4-BE49-F238E27FC236}">
                      <a16:creationId xmlns:a16="http://schemas.microsoft.com/office/drawing/2014/main" id="{7034FF69-4231-51A1-055D-CA04B671467E}"/>
                    </a:ext>
                  </a:extLst>
                </p:cNvPr>
                <p:cNvGrpSpPr/>
                <p:nvPr/>
              </p:nvGrpSpPr>
              <p:grpSpPr>
                <a:xfrm>
                  <a:off x="11294734" y="247359"/>
                  <a:ext cx="65520" cy="43560"/>
                  <a:chOff x="11294734" y="247359"/>
                  <a:chExt cx="65520" cy="43560"/>
                </a:xfrm>
              </p:grpSpPr>
              <mc:AlternateContent xmlns:mc="http://schemas.openxmlformats.org/markup-compatibility/2006" xmlns:p14="http://schemas.microsoft.com/office/powerpoint/2010/main">
                <mc:Choice Requires="p14">
                  <p:contentPart p14:bwMode="auto" r:id="rId53">
                    <p14:nvContentPartPr>
                      <p14:cNvPr id="66" name="Ink 65">
                        <a:extLst>
                          <a:ext uri="{FF2B5EF4-FFF2-40B4-BE49-F238E27FC236}">
                            <a16:creationId xmlns:a16="http://schemas.microsoft.com/office/drawing/2014/main" id="{B2770B17-3692-AC0D-179B-37619866AC80}"/>
                          </a:ext>
                        </a:extLst>
                      </p14:cNvPr>
                      <p14:cNvContentPartPr/>
                      <p14:nvPr/>
                    </p14:nvContentPartPr>
                    <p14:xfrm>
                      <a:off x="11294734" y="276879"/>
                      <a:ext cx="18360" cy="14040"/>
                    </p14:xfrm>
                  </p:contentPart>
                </mc:Choice>
                <mc:Fallback xmlns="">
                  <p:pic>
                    <p:nvPicPr>
                      <p:cNvPr id="66" name="Ink 65">
                        <a:extLst>
                          <a:ext uri="{FF2B5EF4-FFF2-40B4-BE49-F238E27FC236}">
                            <a16:creationId xmlns:a16="http://schemas.microsoft.com/office/drawing/2014/main" id="{B2770B17-3692-AC0D-179B-37619866AC80}"/>
                          </a:ext>
                        </a:extLst>
                      </p:cNvPr>
                      <p:cNvPicPr/>
                      <p:nvPr/>
                    </p:nvPicPr>
                    <p:blipFill>
                      <a:blip r:embed="rId54"/>
                      <a:stretch>
                        <a:fillRect/>
                      </a:stretch>
                    </p:blipFill>
                    <p:spPr>
                      <a:xfrm>
                        <a:off x="11285734" y="267879"/>
                        <a:ext cx="36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63EB344F-8138-BF11-0FEF-B2A1C2C5FD02}"/>
                          </a:ext>
                        </a:extLst>
                      </p14:cNvPr>
                      <p14:cNvContentPartPr/>
                      <p14:nvPr/>
                    </p14:nvContentPartPr>
                    <p14:xfrm>
                      <a:off x="11344774" y="247359"/>
                      <a:ext cx="15480" cy="7200"/>
                    </p14:xfrm>
                  </p:contentPart>
                </mc:Choice>
                <mc:Fallback xmlns="">
                  <p:pic>
                    <p:nvPicPr>
                      <p:cNvPr id="67" name="Ink 66">
                        <a:extLst>
                          <a:ext uri="{FF2B5EF4-FFF2-40B4-BE49-F238E27FC236}">
                            <a16:creationId xmlns:a16="http://schemas.microsoft.com/office/drawing/2014/main" id="{63EB344F-8138-BF11-0FEF-B2A1C2C5FD02}"/>
                          </a:ext>
                        </a:extLst>
                      </p:cNvPr>
                      <p:cNvPicPr/>
                      <p:nvPr/>
                    </p:nvPicPr>
                    <p:blipFill>
                      <a:blip r:embed="rId56"/>
                      <a:stretch>
                        <a:fillRect/>
                      </a:stretch>
                    </p:blipFill>
                    <p:spPr>
                      <a:xfrm>
                        <a:off x="11335774" y="238359"/>
                        <a:ext cx="33120" cy="24840"/>
                      </a:xfrm>
                      <a:prstGeom prst="rect">
                        <a:avLst/>
                      </a:prstGeom>
                    </p:spPr>
                  </p:pic>
                </mc:Fallback>
              </mc:AlternateContent>
            </p:grpSp>
          </p:grpSp>
        </p:grpSp>
      </p:grpSp>
      <p:grpSp>
        <p:nvGrpSpPr>
          <p:cNvPr id="8" name="Group 7">
            <a:extLst>
              <a:ext uri="{FF2B5EF4-FFF2-40B4-BE49-F238E27FC236}">
                <a16:creationId xmlns:a16="http://schemas.microsoft.com/office/drawing/2014/main" id="{A5524D52-00C4-8F56-7977-DC070DF5A209}"/>
              </a:ext>
            </a:extLst>
          </p:cNvPr>
          <p:cNvGrpSpPr/>
          <p:nvPr/>
        </p:nvGrpSpPr>
        <p:grpSpPr>
          <a:xfrm>
            <a:off x="8724018" y="524308"/>
            <a:ext cx="3774590" cy="1574599"/>
            <a:chOff x="8173035" y="1516019"/>
            <a:chExt cx="3774590" cy="15745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46F660-0757-A0DE-0602-D07D00AA28DD}"/>
                    </a:ext>
                  </a:extLst>
                </p:cNvPr>
                <p:cNvSpPr txBox="1"/>
                <p:nvPr/>
              </p:nvSpPr>
              <p:spPr>
                <a:xfrm>
                  <a:off x="8173035" y="2808618"/>
                  <a:ext cx="3774590" cy="282000"/>
                </a:xfrm>
                <a:prstGeom prst="rect">
                  <a:avLst/>
                </a:prstGeom>
                <a:noFill/>
              </p:spPr>
              <p:txBody>
                <a:bodyPr wrap="square">
                  <a:spAutoFit/>
                </a:bodyPr>
                <a:lstStyle/>
                <a:p>
                  <a:pPr marL="0" indent="0">
                    <a:buNone/>
                  </a:pPr>
                  <a:r>
                    <a:rPr lang="en-US" sz="1200" b="0" dirty="0">
                      <a:solidFill>
                        <a:srgbClr val="00B050"/>
                      </a:solidFill>
                    </a:rPr>
                    <a:t>Regression Equation:      </a:t>
                  </a:r>
                  <a14:m>
                    <m:oMath xmlns:m="http://schemas.openxmlformats.org/officeDocument/2006/math">
                      <m:acc>
                        <m:accPr>
                          <m:chr m:val="̂"/>
                          <m:ctrlPr>
                            <a:rPr lang="en-US" sz="1200" b="0" i="1" smtClean="0">
                              <a:solidFill>
                                <a:srgbClr val="00B050"/>
                              </a:solidFill>
                              <a:latin typeface="Cambria Math" panose="02040503050406030204" pitchFamily="18" charset="0"/>
                            </a:rPr>
                          </m:ctrlPr>
                        </m:accPr>
                        <m:e>
                          <m:r>
                            <a:rPr lang="en-US" sz="1200" b="0" i="1" smtClean="0">
                              <a:solidFill>
                                <a:srgbClr val="00B050"/>
                              </a:solidFill>
                              <a:latin typeface="Cambria Math" panose="02040503050406030204" pitchFamily="18" charset="0"/>
                            </a:rPr>
                            <m:t>𝑌</m:t>
                          </m:r>
                        </m:e>
                      </m:acc>
                      <m:r>
                        <a:rPr lang="en-US" sz="1200" b="0" i="1" dirty="0" smtClean="0">
                          <a:solidFill>
                            <a:srgbClr val="00B050"/>
                          </a:solidFill>
                          <a:latin typeface="Cambria Math" panose="02040503050406030204" pitchFamily="18" charset="0"/>
                        </a:rPr>
                        <m:t>=−0.723+0.83</m:t>
                      </m:r>
                      <m:r>
                        <a:rPr lang="en-US" sz="1200" b="0" i="1" dirty="0" smtClean="0">
                          <a:solidFill>
                            <a:srgbClr val="00B050"/>
                          </a:solidFill>
                          <a:latin typeface="Cambria Math" panose="02040503050406030204" pitchFamily="18" charset="0"/>
                        </a:rPr>
                        <m:t>𝑋</m:t>
                      </m:r>
                    </m:oMath>
                  </a14:m>
                  <a:endParaRPr lang="en-US" sz="1200" b="0" dirty="0">
                    <a:solidFill>
                      <a:srgbClr val="00B050"/>
                    </a:solidFill>
                  </a:endParaRPr>
                </a:p>
              </p:txBody>
            </p:sp>
          </mc:Choice>
          <mc:Fallback xmlns="">
            <p:sp>
              <p:nvSpPr>
                <p:cNvPr id="5" name="TextBox 4">
                  <a:extLst>
                    <a:ext uri="{FF2B5EF4-FFF2-40B4-BE49-F238E27FC236}">
                      <a16:creationId xmlns:a16="http://schemas.microsoft.com/office/drawing/2014/main" id="{A846F660-0757-A0DE-0602-D07D00AA28DD}"/>
                    </a:ext>
                  </a:extLst>
                </p:cNvPr>
                <p:cNvSpPr txBox="1">
                  <a:spLocks noRot="1" noChangeAspect="1" noMove="1" noResize="1" noEditPoints="1" noAdjustHandles="1" noChangeArrowheads="1" noChangeShapeType="1" noTextEdit="1"/>
                </p:cNvSpPr>
                <p:nvPr/>
              </p:nvSpPr>
              <p:spPr>
                <a:xfrm>
                  <a:off x="8173035" y="2808618"/>
                  <a:ext cx="3774590" cy="282000"/>
                </a:xfrm>
                <a:prstGeom prst="rect">
                  <a:avLst/>
                </a:prstGeom>
                <a:blipFill>
                  <a:blip r:embed="rId57"/>
                  <a:stretch>
                    <a:fillRect b="-13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8CA4E7F-B47C-7B40-373B-E256292B8404}"/>
                </a:ext>
              </a:extLst>
            </p:cNvPr>
            <p:cNvPicPr>
              <a:picLocks noChangeAspect="1"/>
            </p:cNvPicPr>
            <p:nvPr/>
          </p:nvPicPr>
          <p:blipFill>
            <a:blip r:embed="rId58"/>
            <a:stretch>
              <a:fillRect/>
            </a:stretch>
          </p:blipFill>
          <p:spPr>
            <a:xfrm>
              <a:off x="9418530" y="1516019"/>
              <a:ext cx="1549400" cy="1168400"/>
            </a:xfrm>
            <a:prstGeom prst="rect">
              <a:avLst/>
            </a:prstGeom>
          </p:spPr>
        </p:pic>
      </p:grpSp>
    </p:spTree>
    <p:extLst>
      <p:ext uri="{BB962C8B-B14F-4D97-AF65-F5344CB8AC3E}">
        <p14:creationId xmlns:p14="http://schemas.microsoft.com/office/powerpoint/2010/main" val="380661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0F4E-17AD-2564-0772-7D401D7AE8F9}"/>
              </a:ext>
            </a:extLst>
          </p:cNvPr>
          <p:cNvSpPr>
            <a:spLocks noGrp="1"/>
          </p:cNvSpPr>
          <p:nvPr>
            <p:ph type="title"/>
          </p:nvPr>
        </p:nvSpPr>
        <p:spPr>
          <a:xfrm>
            <a:off x="416169" y="-92075"/>
            <a:ext cx="10515600" cy="1325563"/>
          </a:xfrm>
        </p:spPr>
        <p:txBody>
          <a:bodyPr/>
          <a:lstStyle/>
          <a:p>
            <a:r>
              <a:rPr lang="en-US" dirty="0"/>
              <a:t>Scatterplots</a:t>
            </a:r>
          </a:p>
        </p:txBody>
      </p:sp>
      <p:sp>
        <p:nvSpPr>
          <p:cNvPr id="9" name="Content Placeholder 2">
            <a:extLst>
              <a:ext uri="{FF2B5EF4-FFF2-40B4-BE49-F238E27FC236}">
                <a16:creationId xmlns:a16="http://schemas.microsoft.com/office/drawing/2014/main" id="{C884E780-8F69-49DB-D2E5-779362CAA7A9}"/>
              </a:ext>
            </a:extLst>
          </p:cNvPr>
          <p:cNvSpPr txBox="1">
            <a:spLocks/>
          </p:cNvSpPr>
          <p:nvPr/>
        </p:nvSpPr>
        <p:spPr>
          <a:xfrm>
            <a:off x="421056" y="909515"/>
            <a:ext cx="6383497" cy="29473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Scatterplot</a:t>
            </a:r>
          </a:p>
          <a:p>
            <a:r>
              <a:rPr lang="en-US" sz="1400" dirty="0"/>
              <a:t>Displays the relationship between </a:t>
            </a:r>
            <a:r>
              <a:rPr lang="en-US" sz="1400" b="1" dirty="0"/>
              <a:t>two quantitative </a:t>
            </a:r>
            <a:r>
              <a:rPr lang="en-US" sz="1400" dirty="0"/>
              <a:t>variables measured on the same individuals.</a:t>
            </a:r>
          </a:p>
          <a:p>
            <a:r>
              <a:rPr lang="en-US" sz="1400" dirty="0"/>
              <a:t>Useful to determine if an </a:t>
            </a:r>
            <a:r>
              <a:rPr lang="en-US" sz="1400" u="sng" dirty="0"/>
              <a:t>association</a:t>
            </a:r>
            <a:r>
              <a:rPr lang="en-US" sz="1400" dirty="0"/>
              <a:t> exists!</a:t>
            </a:r>
          </a:p>
          <a:p>
            <a:pPr lvl="1"/>
            <a:r>
              <a:rPr lang="en-US" sz="1400" dirty="0"/>
              <a:t> So is there a pattern where </a:t>
            </a:r>
            <a:r>
              <a:rPr lang="en-US" sz="1400" i="1" dirty="0"/>
              <a:t>some values of one variable</a:t>
            </a:r>
            <a:r>
              <a:rPr lang="en-US" sz="1400" dirty="0"/>
              <a:t> </a:t>
            </a:r>
            <a:r>
              <a:rPr lang="en-US" sz="1400" u="sng" dirty="0"/>
              <a:t>tend to occur</a:t>
            </a:r>
            <a:r>
              <a:rPr lang="en-US" sz="1400" dirty="0"/>
              <a:t> with </a:t>
            </a:r>
            <a:r>
              <a:rPr lang="en-US" sz="1400" i="1" dirty="0"/>
              <a:t>some values of the other variable</a:t>
            </a:r>
          </a:p>
          <a:p>
            <a:pPr lvl="1"/>
            <a:r>
              <a:rPr lang="en-US" sz="1400" dirty="0"/>
              <a:t>Example) Smaller carat diamonds tend to have lower prices, and as the carat increases prices tend to increase as well</a:t>
            </a:r>
          </a:p>
          <a:p>
            <a:r>
              <a:rPr lang="en-US" sz="1400" dirty="0"/>
              <a:t>In some situations, such as experiments or studies, we want to see if one variable </a:t>
            </a:r>
            <a:r>
              <a:rPr lang="en-US" sz="1400" u="sng" dirty="0"/>
              <a:t>explains the variability</a:t>
            </a:r>
            <a:r>
              <a:rPr lang="en-US" sz="1400" dirty="0"/>
              <a:t> of the other.</a:t>
            </a:r>
          </a:p>
          <a:p>
            <a:pPr lvl="1"/>
            <a:r>
              <a:rPr lang="en-US" sz="1400" dirty="0"/>
              <a:t>Can we use one variable to </a:t>
            </a:r>
            <a:r>
              <a:rPr lang="en-US" sz="1400" u="sng" dirty="0"/>
              <a:t>predict</a:t>
            </a:r>
            <a:r>
              <a:rPr lang="en-US" sz="1400" dirty="0"/>
              <a:t> the other?</a:t>
            </a:r>
          </a:p>
          <a:p>
            <a:pPr lvl="1"/>
            <a:r>
              <a:rPr lang="en-US" sz="1400" dirty="0"/>
              <a:t>Example) If I have  a 2.5 carat diamond, how much will it cost?</a:t>
            </a:r>
          </a:p>
          <a:p>
            <a:pPr marL="0" indent="0">
              <a:buNone/>
            </a:pPr>
            <a:endParaRPr lang="en-US" sz="1400" dirty="0"/>
          </a:p>
        </p:txBody>
      </p:sp>
      <p:pic>
        <p:nvPicPr>
          <p:cNvPr id="10" name="Picture 9">
            <a:extLst>
              <a:ext uri="{FF2B5EF4-FFF2-40B4-BE49-F238E27FC236}">
                <a16:creationId xmlns:a16="http://schemas.microsoft.com/office/drawing/2014/main" id="{14B3378F-F75A-79E8-EE9E-0087FE9FC2A5}"/>
              </a:ext>
            </a:extLst>
          </p:cNvPr>
          <p:cNvPicPr>
            <a:picLocks noChangeAspect="1"/>
          </p:cNvPicPr>
          <p:nvPr/>
        </p:nvPicPr>
        <p:blipFill>
          <a:blip r:embed="rId2"/>
          <a:stretch>
            <a:fillRect/>
          </a:stretch>
        </p:blipFill>
        <p:spPr>
          <a:xfrm>
            <a:off x="7049625" y="903226"/>
            <a:ext cx="4721319" cy="3274463"/>
          </a:xfrm>
          <a:prstGeom prst="rect">
            <a:avLst/>
          </a:prstGeom>
        </p:spPr>
      </p:pic>
      <p:sp>
        <p:nvSpPr>
          <p:cNvPr id="15" name="TextBox 14">
            <a:extLst>
              <a:ext uri="{FF2B5EF4-FFF2-40B4-BE49-F238E27FC236}">
                <a16:creationId xmlns:a16="http://schemas.microsoft.com/office/drawing/2014/main" id="{233575BC-5F53-2D3E-BE03-45916E7B0A3D}"/>
              </a:ext>
            </a:extLst>
          </p:cNvPr>
          <p:cNvSpPr txBox="1"/>
          <p:nvPr/>
        </p:nvSpPr>
        <p:spPr>
          <a:xfrm>
            <a:off x="416169" y="4048735"/>
            <a:ext cx="10136301" cy="3085460"/>
          </a:xfrm>
          <a:prstGeom prst="rect">
            <a:avLst/>
          </a:prstGeom>
          <a:noFill/>
        </p:spPr>
        <p:txBody>
          <a:bodyPr wrap="none" rtlCol="0">
            <a:spAutoFit/>
          </a:bodyPr>
          <a:lstStyle/>
          <a:p>
            <a:r>
              <a:rPr lang="en-US" sz="1600" u="sng" dirty="0"/>
              <a:t>Setup</a:t>
            </a:r>
          </a:p>
          <a:p>
            <a:endParaRPr lang="en-US" sz="1300" u="sng" dirty="0"/>
          </a:p>
          <a:p>
            <a:pPr marL="285750" indent="-285750">
              <a:lnSpc>
                <a:spcPct val="100000"/>
              </a:lnSpc>
              <a:buFont typeface="Arial" panose="020B0604020202020204" pitchFamily="34" charset="0"/>
              <a:buChar char="•"/>
            </a:pPr>
            <a:r>
              <a:rPr lang="en-US" sz="1300" dirty="0"/>
              <a:t>Axes</a:t>
            </a:r>
          </a:p>
          <a:p>
            <a:pPr marL="742950" lvl="1" indent="-285750">
              <a:lnSpc>
                <a:spcPct val="100000"/>
              </a:lnSpc>
              <a:buFont typeface="Arial" panose="020B0604020202020204" pitchFamily="34" charset="0"/>
              <a:buChar char="•"/>
            </a:pPr>
            <a:r>
              <a:rPr lang="en-US" sz="1300" dirty="0"/>
              <a:t>The </a:t>
            </a:r>
            <a:r>
              <a:rPr lang="en-US" sz="1300" u="sng" dirty="0"/>
              <a:t>explanatory (independent)</a:t>
            </a:r>
            <a:r>
              <a:rPr lang="en-US" sz="1300" dirty="0"/>
              <a:t> variable goes on the </a:t>
            </a:r>
            <a:r>
              <a:rPr lang="en-US" sz="1300" u="sng" dirty="0"/>
              <a:t>X (horizontal) axis</a:t>
            </a:r>
          </a:p>
          <a:p>
            <a:pPr marL="742950" lvl="1" indent="-285750">
              <a:lnSpc>
                <a:spcPct val="100000"/>
              </a:lnSpc>
              <a:buFont typeface="Arial" panose="020B0604020202020204" pitchFamily="34" charset="0"/>
              <a:buChar char="•"/>
            </a:pPr>
            <a:r>
              <a:rPr lang="en-US" sz="1300" dirty="0"/>
              <a:t>The </a:t>
            </a:r>
            <a:r>
              <a:rPr lang="en-US" sz="1300" u="sng" dirty="0"/>
              <a:t>response (dependent</a:t>
            </a:r>
            <a:r>
              <a:rPr lang="en-US" sz="1300" dirty="0"/>
              <a:t>) variable goes on the </a:t>
            </a:r>
            <a:r>
              <a:rPr lang="en-US" sz="1300" u="sng" dirty="0"/>
              <a:t>Y (vertical) axis</a:t>
            </a:r>
          </a:p>
          <a:p>
            <a:pPr marL="742950" lvl="1" indent="-285750">
              <a:lnSpc>
                <a:spcPct val="100000"/>
              </a:lnSpc>
              <a:buFont typeface="Arial" panose="020B0604020202020204" pitchFamily="34" charset="0"/>
              <a:buChar char="•"/>
            </a:pPr>
            <a:endParaRPr lang="en-US" sz="1300" u="sng" dirty="0"/>
          </a:p>
          <a:p>
            <a:pPr marL="1200150" lvl="2" indent="-285750">
              <a:buFont typeface="Arial" panose="020B0604020202020204" pitchFamily="34" charset="0"/>
              <a:buChar char="•"/>
            </a:pPr>
            <a:r>
              <a:rPr lang="en-US" sz="1300" dirty="0"/>
              <a:t>Example) How large a diamond is impacts how much it costs! So the price would be the dependent (Y) and carat independent (X)</a:t>
            </a:r>
          </a:p>
          <a:p>
            <a:pPr lvl="2"/>
            <a:endParaRPr lang="en-US" sz="1300" dirty="0"/>
          </a:p>
          <a:p>
            <a:pPr marL="742950" lvl="1" indent="-285750">
              <a:lnSpc>
                <a:spcPct val="110000"/>
              </a:lnSpc>
              <a:buFont typeface="Arial" panose="020B0604020202020204" pitchFamily="34" charset="0"/>
              <a:buChar char="•"/>
            </a:pPr>
            <a:r>
              <a:rPr lang="en-US" sz="1300" dirty="0"/>
              <a:t>If there is no clear explanatory/response relationship, then it does not make a difference which variable goes on which axis.</a:t>
            </a:r>
          </a:p>
          <a:p>
            <a:pPr marL="742950" lvl="1" indent="-285750">
              <a:lnSpc>
                <a:spcPct val="110000"/>
              </a:lnSpc>
              <a:buFont typeface="Arial" panose="020B0604020202020204" pitchFamily="34" charset="0"/>
              <a:buChar char="•"/>
            </a:pPr>
            <a:endParaRPr lang="en-US" sz="1300" dirty="0"/>
          </a:p>
          <a:p>
            <a:pPr marL="285750" indent="-285750">
              <a:lnSpc>
                <a:spcPct val="110000"/>
              </a:lnSpc>
              <a:buFont typeface="Arial" panose="020B0604020202020204" pitchFamily="34" charset="0"/>
              <a:buChar char="•"/>
            </a:pPr>
            <a:r>
              <a:rPr lang="en-US" sz="1300" dirty="0"/>
              <a:t>Points</a:t>
            </a:r>
          </a:p>
          <a:p>
            <a:pPr marL="742950" lvl="1" indent="-285750">
              <a:lnSpc>
                <a:spcPct val="110000"/>
              </a:lnSpc>
              <a:buFont typeface="Arial" panose="020B0604020202020204" pitchFamily="34" charset="0"/>
              <a:buChar char="•"/>
            </a:pPr>
            <a:r>
              <a:rPr lang="en-US" sz="1300" dirty="0"/>
              <a:t>Every individual in the data set has two measurements, one for each variable, and each individual appears as a dot on the plot.</a:t>
            </a:r>
          </a:p>
          <a:p>
            <a:pPr marL="742950" lvl="1" indent="-285750">
              <a:lnSpc>
                <a:spcPct val="110000"/>
              </a:lnSpc>
              <a:buFont typeface="Arial" panose="020B0604020202020204" pitchFamily="34" charset="0"/>
              <a:buChar char="•"/>
            </a:pPr>
            <a:r>
              <a:rPr lang="en-US" sz="1300" dirty="0"/>
              <a:t>Every point is an ordered pair (</a:t>
            </a:r>
            <a:r>
              <a:rPr lang="en-US" sz="1300" dirty="0" err="1"/>
              <a:t>x,y</a:t>
            </a:r>
            <a:r>
              <a:rPr lang="en-US" sz="1300" dirty="0"/>
              <a:t>)</a:t>
            </a:r>
          </a:p>
          <a:p>
            <a:endParaRPr lang="en-US" sz="1600" dirty="0"/>
          </a:p>
        </p:txBody>
      </p:sp>
    </p:spTree>
    <p:extLst>
      <p:ext uri="{BB962C8B-B14F-4D97-AF65-F5344CB8AC3E}">
        <p14:creationId xmlns:p14="http://schemas.microsoft.com/office/powerpoint/2010/main" val="12248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E2DD-0C8A-A5B3-A6EF-F2C536FE4B1D}"/>
              </a:ext>
            </a:extLst>
          </p:cNvPr>
          <p:cNvSpPr>
            <a:spLocks noGrp="1"/>
          </p:cNvSpPr>
          <p:nvPr>
            <p:ph type="title"/>
          </p:nvPr>
        </p:nvSpPr>
        <p:spPr>
          <a:xfrm>
            <a:off x="474785" y="18255"/>
            <a:ext cx="10515600" cy="1325563"/>
          </a:xfrm>
        </p:spPr>
        <p:txBody>
          <a:bodyPr/>
          <a:lstStyle/>
          <a:p>
            <a:r>
              <a:rPr lang="en-US" dirty="0"/>
              <a:t>LCQ – Explanatory vs Response</a:t>
            </a:r>
          </a:p>
        </p:txBody>
      </p:sp>
      <p:sp>
        <p:nvSpPr>
          <p:cNvPr id="3" name="Content Placeholder 2">
            <a:extLst>
              <a:ext uri="{FF2B5EF4-FFF2-40B4-BE49-F238E27FC236}">
                <a16:creationId xmlns:a16="http://schemas.microsoft.com/office/drawing/2014/main" id="{A4FD715D-496E-361E-C539-60D6FD731784}"/>
              </a:ext>
            </a:extLst>
          </p:cNvPr>
          <p:cNvSpPr>
            <a:spLocks noGrp="1"/>
          </p:cNvSpPr>
          <p:nvPr>
            <p:ph idx="1"/>
          </p:nvPr>
        </p:nvSpPr>
        <p:spPr>
          <a:xfrm>
            <a:off x="674077" y="1343818"/>
            <a:ext cx="10515600" cy="4351338"/>
          </a:xfrm>
        </p:spPr>
        <p:txBody>
          <a:bodyPr>
            <a:normAutofit/>
          </a:bodyPr>
          <a:lstStyle/>
          <a:p>
            <a:pPr marL="0" indent="0">
              <a:buNone/>
            </a:pPr>
            <a:r>
              <a:rPr lang="en-US" sz="1600" b="1" dirty="0"/>
              <a:t>Problem</a:t>
            </a:r>
            <a:r>
              <a:rPr lang="en-US" sz="1600" dirty="0"/>
              <a:t>: Determine which variable would go on the X-axis and the Y-axis of the scatterplot.</a:t>
            </a:r>
          </a:p>
          <a:p>
            <a:pPr marL="342900" indent="-342900">
              <a:buFont typeface="+mj-lt"/>
              <a:buAutoNum type="alphaLcParenR"/>
            </a:pPr>
            <a:endParaRPr lang="en-US" sz="1600" dirty="0"/>
          </a:p>
          <a:p>
            <a:pPr marL="342900" indent="-342900">
              <a:buFont typeface="+mj-lt"/>
              <a:buAutoNum type="alphaLcParenR"/>
            </a:pPr>
            <a:r>
              <a:rPr lang="en-US" sz="1600" dirty="0"/>
              <a:t>The amount of time spent studying for an exam and the exam score</a:t>
            </a:r>
          </a:p>
          <a:p>
            <a:pPr marL="342900" indent="-342900">
              <a:buFont typeface="+mj-lt"/>
              <a:buAutoNum type="alphaLcParenR"/>
            </a:pPr>
            <a:endParaRPr lang="en-US" sz="1600" dirty="0"/>
          </a:p>
          <a:p>
            <a:pPr marL="342900" indent="-342900">
              <a:buFont typeface="+mj-lt"/>
              <a:buAutoNum type="alphaLcParenR"/>
            </a:pPr>
            <a:r>
              <a:rPr lang="en-US" sz="1600" dirty="0"/>
              <a:t>The weight and height of a person</a:t>
            </a:r>
          </a:p>
          <a:p>
            <a:pPr marL="342900" indent="-342900">
              <a:buFont typeface="+mj-lt"/>
              <a:buAutoNum type="alphaLcParenR"/>
            </a:pPr>
            <a:endParaRPr lang="en-US" sz="1600" dirty="0"/>
          </a:p>
          <a:p>
            <a:pPr marL="342900" indent="-342900">
              <a:buFont typeface="+mj-lt"/>
              <a:buAutoNum type="alphaLcParenR"/>
            </a:pPr>
            <a:r>
              <a:rPr lang="en-US" sz="1600" dirty="0"/>
              <a:t>The amount of yearly rainfall and crop yield</a:t>
            </a:r>
          </a:p>
          <a:p>
            <a:pPr marL="342900" indent="-342900">
              <a:buFont typeface="+mj-lt"/>
              <a:buAutoNum type="alphaLcParenR"/>
            </a:pPr>
            <a:endParaRPr lang="en-US" sz="1600" dirty="0"/>
          </a:p>
          <a:p>
            <a:pPr marL="342900" indent="-342900">
              <a:buFont typeface="+mj-lt"/>
              <a:buAutoNum type="alphaLcParenR"/>
            </a:pPr>
            <a:r>
              <a:rPr lang="en-US" sz="1600" dirty="0"/>
              <a:t>A student’s math SAT score and the verbal SAT score</a:t>
            </a:r>
          </a:p>
        </p:txBody>
      </p:sp>
    </p:spTree>
    <p:extLst>
      <p:ext uri="{BB962C8B-B14F-4D97-AF65-F5344CB8AC3E}">
        <p14:creationId xmlns:p14="http://schemas.microsoft.com/office/powerpoint/2010/main" val="399035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1E2DD-0C8A-A5B3-A6EF-F2C536FE4B1D}"/>
              </a:ext>
            </a:extLst>
          </p:cNvPr>
          <p:cNvSpPr>
            <a:spLocks noGrp="1"/>
          </p:cNvSpPr>
          <p:nvPr>
            <p:ph type="title"/>
          </p:nvPr>
        </p:nvSpPr>
        <p:spPr>
          <a:xfrm>
            <a:off x="474785" y="18255"/>
            <a:ext cx="10515600" cy="1325563"/>
          </a:xfrm>
        </p:spPr>
        <p:txBody>
          <a:bodyPr/>
          <a:lstStyle/>
          <a:p>
            <a:r>
              <a:rPr lang="en-US" dirty="0"/>
              <a:t>LCQ – Explanatory vs Response</a:t>
            </a:r>
          </a:p>
        </p:txBody>
      </p:sp>
      <p:sp>
        <p:nvSpPr>
          <p:cNvPr id="3" name="Content Placeholder 2">
            <a:extLst>
              <a:ext uri="{FF2B5EF4-FFF2-40B4-BE49-F238E27FC236}">
                <a16:creationId xmlns:a16="http://schemas.microsoft.com/office/drawing/2014/main" id="{A4FD715D-496E-361E-C539-60D6FD731784}"/>
              </a:ext>
            </a:extLst>
          </p:cNvPr>
          <p:cNvSpPr>
            <a:spLocks noGrp="1"/>
          </p:cNvSpPr>
          <p:nvPr>
            <p:ph idx="1"/>
          </p:nvPr>
        </p:nvSpPr>
        <p:spPr>
          <a:xfrm>
            <a:off x="674077" y="1343817"/>
            <a:ext cx="11043138" cy="5267997"/>
          </a:xfrm>
        </p:spPr>
        <p:txBody>
          <a:bodyPr>
            <a:normAutofit fontScale="85000" lnSpcReduction="20000"/>
          </a:bodyPr>
          <a:lstStyle/>
          <a:p>
            <a:pPr marL="0" indent="0">
              <a:buNone/>
            </a:pPr>
            <a:r>
              <a:rPr lang="en-US" sz="1600" b="1" dirty="0"/>
              <a:t>Problem</a:t>
            </a:r>
            <a:r>
              <a:rPr lang="en-US" sz="1600" dirty="0"/>
              <a:t>: Determine which variable would go on the X-axis and the Y-axis of the scatterplot </a:t>
            </a:r>
            <a:r>
              <a:rPr lang="en-US" sz="1600" dirty="0">
                <a:solidFill>
                  <a:srgbClr val="FF0000"/>
                </a:solidFill>
              </a:rPr>
              <a:t>→ </a:t>
            </a:r>
            <a:r>
              <a:rPr lang="en-US" sz="1600" i="1" u="sng" dirty="0">
                <a:solidFill>
                  <a:srgbClr val="FF0000"/>
                </a:solidFill>
              </a:rPr>
              <a:t>It is important to get this correct because it will impact the analyses we will learn later!!</a:t>
            </a:r>
          </a:p>
          <a:p>
            <a:pPr marL="0" indent="0">
              <a:buNone/>
            </a:pPr>
            <a:endParaRPr lang="en-US" sz="1600" u="sng" dirty="0"/>
          </a:p>
          <a:p>
            <a:pPr marL="0" indent="0">
              <a:buNone/>
            </a:pPr>
            <a:r>
              <a:rPr lang="en-US" sz="1600" i="1" dirty="0">
                <a:solidFill>
                  <a:srgbClr val="7030A0"/>
                </a:solidFill>
              </a:rPr>
              <a:t>Strategy→ Think in terms of dependent and independent variables (response vs explanatory) ; or maybe chronologically, which comes first)</a:t>
            </a:r>
            <a:endParaRPr lang="en-US" sz="1600" dirty="0"/>
          </a:p>
          <a:p>
            <a:pPr marL="342900" indent="-342900">
              <a:buFont typeface="+mj-lt"/>
              <a:buAutoNum type="alphaLcParenR"/>
            </a:pPr>
            <a:r>
              <a:rPr lang="en-US" sz="1600" dirty="0"/>
              <a:t>The amount of time spent studying for an exam and the exam score</a:t>
            </a:r>
          </a:p>
          <a:p>
            <a:pPr marL="0" indent="0">
              <a:buNone/>
            </a:pPr>
            <a:r>
              <a:rPr lang="en-US" sz="1600" i="1" dirty="0">
                <a:solidFill>
                  <a:srgbClr val="FF0000"/>
                </a:solidFill>
              </a:rPr>
              <a:t>X = Time spend studying </a:t>
            </a:r>
            <a:r>
              <a:rPr lang="en-US" sz="1600" i="1" dirty="0">
                <a:solidFill>
                  <a:srgbClr val="7030A0"/>
                </a:solidFill>
              </a:rPr>
              <a:t>→ Chronologically, you study before the exam. So this would be the independent</a:t>
            </a:r>
            <a:endParaRPr lang="en-US" sz="1600" i="1" dirty="0">
              <a:solidFill>
                <a:srgbClr val="FF0000"/>
              </a:solidFill>
            </a:endParaRPr>
          </a:p>
          <a:p>
            <a:pPr marL="0" indent="0">
              <a:buNone/>
            </a:pPr>
            <a:r>
              <a:rPr lang="en-US" sz="1600" i="1" dirty="0">
                <a:solidFill>
                  <a:srgbClr val="FF0000"/>
                </a:solidFill>
              </a:rPr>
              <a:t>Y = Exam score </a:t>
            </a:r>
            <a:r>
              <a:rPr lang="en-US" sz="1600" i="1" dirty="0">
                <a:solidFill>
                  <a:srgbClr val="7030A0"/>
                </a:solidFill>
              </a:rPr>
              <a:t>→ Exam score definitely depends on the amount of time you spend studying </a:t>
            </a:r>
            <a:endParaRPr lang="en-US" sz="1600" i="1" dirty="0">
              <a:solidFill>
                <a:srgbClr val="FF0000"/>
              </a:solidFill>
            </a:endParaRPr>
          </a:p>
          <a:p>
            <a:pPr marL="342900" indent="-342900">
              <a:buFont typeface="+mj-lt"/>
              <a:buAutoNum type="alphaLcParenR"/>
            </a:pPr>
            <a:r>
              <a:rPr lang="en-US" sz="1600" dirty="0"/>
              <a:t>The weight and height of a person</a:t>
            </a:r>
          </a:p>
          <a:p>
            <a:pPr marL="0" indent="0">
              <a:buNone/>
            </a:pPr>
            <a:r>
              <a:rPr lang="en-US" sz="1600" i="1" dirty="0">
                <a:solidFill>
                  <a:srgbClr val="FF0000"/>
                </a:solidFill>
              </a:rPr>
              <a:t>X = Height </a:t>
            </a:r>
            <a:r>
              <a:rPr lang="en-US" sz="1600" i="1" dirty="0">
                <a:solidFill>
                  <a:srgbClr val="7030A0"/>
                </a:solidFill>
              </a:rPr>
              <a:t>→ In general (overall), we can say that the height of someone helps determine their weight (the taller, the more weight) so it would come first</a:t>
            </a:r>
          </a:p>
          <a:p>
            <a:r>
              <a:rPr lang="en-US" sz="1600" i="1" dirty="0">
                <a:solidFill>
                  <a:srgbClr val="7030A0"/>
                </a:solidFill>
              </a:rPr>
              <a:t>This pattern might not always be true, but in general we can say this</a:t>
            </a:r>
          </a:p>
          <a:p>
            <a:pPr marL="0" indent="0">
              <a:buNone/>
            </a:pPr>
            <a:r>
              <a:rPr lang="en-US" sz="1600" i="1" dirty="0">
                <a:solidFill>
                  <a:srgbClr val="FF0000"/>
                </a:solidFill>
              </a:rPr>
              <a:t>Y = Weight </a:t>
            </a:r>
          </a:p>
          <a:p>
            <a:pPr marL="342900" indent="-342900">
              <a:buFont typeface="+mj-lt"/>
              <a:buAutoNum type="alphaLcParenR"/>
            </a:pPr>
            <a:r>
              <a:rPr lang="en-US" sz="1600" dirty="0"/>
              <a:t>The amount of yearly rainfall and crop yield</a:t>
            </a:r>
          </a:p>
          <a:p>
            <a:pPr marL="0" indent="0">
              <a:buNone/>
            </a:pPr>
            <a:r>
              <a:rPr lang="en-US" sz="1600" i="1" dirty="0">
                <a:solidFill>
                  <a:srgbClr val="FF0000"/>
                </a:solidFill>
              </a:rPr>
              <a:t>X = Amount of yearly rainfall</a:t>
            </a:r>
          </a:p>
          <a:p>
            <a:pPr marL="0" indent="0">
              <a:buNone/>
            </a:pPr>
            <a:r>
              <a:rPr lang="en-US" sz="1600" i="1" dirty="0">
                <a:solidFill>
                  <a:srgbClr val="FF0000"/>
                </a:solidFill>
              </a:rPr>
              <a:t>Y = Crop yield</a:t>
            </a:r>
            <a:r>
              <a:rPr lang="en-US" sz="1600" i="1" dirty="0">
                <a:solidFill>
                  <a:srgbClr val="7030A0"/>
                </a:solidFill>
              </a:rPr>
              <a:t> → This definitely depends on the amount yearly </a:t>
            </a:r>
            <a:r>
              <a:rPr lang="en-US" sz="1600" i="1" dirty="0" err="1">
                <a:solidFill>
                  <a:srgbClr val="7030A0"/>
                </a:solidFill>
              </a:rPr>
              <a:t>rainfull</a:t>
            </a:r>
            <a:r>
              <a:rPr lang="en-US" sz="1600" i="1" dirty="0">
                <a:solidFill>
                  <a:srgbClr val="7030A0"/>
                </a:solidFill>
              </a:rPr>
              <a:t>, so it would be on the Y-axis</a:t>
            </a:r>
            <a:endParaRPr lang="en-US" sz="1600" i="1" dirty="0">
              <a:solidFill>
                <a:srgbClr val="FF0000"/>
              </a:solidFill>
            </a:endParaRPr>
          </a:p>
          <a:p>
            <a:pPr marL="342900" indent="-342900">
              <a:buFont typeface="+mj-lt"/>
              <a:buAutoNum type="alphaLcParenR"/>
            </a:pPr>
            <a:r>
              <a:rPr lang="en-US" sz="1600" dirty="0"/>
              <a:t>A student’s math SAT score and the verbal SAT score</a:t>
            </a:r>
          </a:p>
          <a:p>
            <a:pPr marL="0" indent="0">
              <a:buNone/>
            </a:pPr>
            <a:r>
              <a:rPr lang="en-US" sz="1600" i="1" dirty="0">
                <a:solidFill>
                  <a:srgbClr val="FF0000"/>
                </a:solidFill>
              </a:rPr>
              <a:t>X = either or</a:t>
            </a:r>
          </a:p>
          <a:p>
            <a:pPr marL="0" indent="0">
              <a:buNone/>
            </a:pPr>
            <a:r>
              <a:rPr lang="en-US" sz="1600" i="1" dirty="0">
                <a:solidFill>
                  <a:srgbClr val="FF0000"/>
                </a:solidFill>
              </a:rPr>
              <a:t>Y = the other one</a:t>
            </a:r>
          </a:p>
          <a:p>
            <a:pPr marL="0" indent="0">
              <a:buNone/>
            </a:pPr>
            <a:r>
              <a:rPr lang="en-US" sz="1600" i="1" dirty="0">
                <a:solidFill>
                  <a:srgbClr val="7030A0"/>
                </a:solidFill>
              </a:rPr>
              <a:t>For this one there is no clear explanatory vs response. Can’t really say that math score depends on verbal score or vice versa.</a:t>
            </a:r>
          </a:p>
          <a:p>
            <a:pPr marL="0" indent="0">
              <a:buNone/>
            </a:pPr>
            <a:r>
              <a:rPr lang="en-US" sz="1600" i="1" dirty="0">
                <a:solidFill>
                  <a:srgbClr val="7030A0"/>
                </a:solidFill>
              </a:rPr>
              <a:t>So we can choose which goes where, both would be correct</a:t>
            </a:r>
          </a:p>
        </p:txBody>
      </p:sp>
    </p:spTree>
    <p:extLst>
      <p:ext uri="{BB962C8B-B14F-4D97-AF65-F5344CB8AC3E}">
        <p14:creationId xmlns:p14="http://schemas.microsoft.com/office/powerpoint/2010/main" val="235948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31757-E420-8F69-B0F6-DD69F8B16E8B}"/>
              </a:ext>
            </a:extLst>
          </p:cNvPr>
          <p:cNvSpPr>
            <a:spLocks noGrp="1"/>
          </p:cNvSpPr>
          <p:nvPr>
            <p:ph type="title"/>
          </p:nvPr>
        </p:nvSpPr>
        <p:spPr>
          <a:xfrm>
            <a:off x="427893" y="-162414"/>
            <a:ext cx="10515600" cy="1325563"/>
          </a:xfrm>
        </p:spPr>
        <p:txBody>
          <a:bodyPr/>
          <a:lstStyle/>
          <a:p>
            <a:r>
              <a:rPr lang="en-US" dirty="0"/>
              <a:t>Interpreting Scatterplots</a:t>
            </a:r>
          </a:p>
        </p:txBody>
      </p:sp>
      <p:sp>
        <p:nvSpPr>
          <p:cNvPr id="3" name="Content Placeholder 2">
            <a:extLst>
              <a:ext uri="{FF2B5EF4-FFF2-40B4-BE49-F238E27FC236}">
                <a16:creationId xmlns:a16="http://schemas.microsoft.com/office/drawing/2014/main" id="{2A207BE8-F2DB-BC13-C32E-E855056CB45D}"/>
              </a:ext>
            </a:extLst>
          </p:cNvPr>
          <p:cNvSpPr>
            <a:spLocks noGrp="1"/>
          </p:cNvSpPr>
          <p:nvPr>
            <p:ph idx="1"/>
          </p:nvPr>
        </p:nvSpPr>
        <p:spPr>
          <a:xfrm>
            <a:off x="709247" y="1438763"/>
            <a:ext cx="10515600" cy="4351338"/>
          </a:xfrm>
        </p:spPr>
        <p:txBody>
          <a:bodyPr>
            <a:normAutofit/>
          </a:bodyPr>
          <a:lstStyle/>
          <a:p>
            <a:pPr marL="0" indent="0">
              <a:buNone/>
            </a:pPr>
            <a:r>
              <a:rPr lang="en-US" sz="1800" dirty="0"/>
              <a:t>Just like there was a specific way we describe the SOCS of histogram for example, there are certain aspects that we look for when interpreting the relationship between two variables in a scatterplot.</a:t>
            </a:r>
          </a:p>
          <a:p>
            <a:endParaRPr lang="en-US" sz="1800" dirty="0"/>
          </a:p>
          <a:p>
            <a:pPr marL="0" indent="0">
              <a:buNone/>
            </a:pPr>
            <a:r>
              <a:rPr lang="en-US" sz="1800" u="sng" dirty="0"/>
              <a:t>Overall Patter of a Scatterplot</a:t>
            </a:r>
          </a:p>
          <a:p>
            <a:r>
              <a:rPr lang="en-US" sz="1800" dirty="0"/>
              <a:t>We can describe the overall pattern of a scatterplot by looking at four characteristics:</a:t>
            </a:r>
          </a:p>
          <a:p>
            <a:pPr marL="800100" lvl="1" indent="-342900">
              <a:buFont typeface="+mj-lt"/>
              <a:buAutoNum type="arabicParenR"/>
            </a:pPr>
            <a:r>
              <a:rPr lang="en-US" sz="1800" dirty="0"/>
              <a:t>Form</a:t>
            </a:r>
          </a:p>
          <a:p>
            <a:pPr marL="800100" lvl="1" indent="-342900">
              <a:buFont typeface="+mj-lt"/>
              <a:buAutoNum type="arabicParenR"/>
            </a:pPr>
            <a:r>
              <a:rPr lang="en-US" sz="1800" dirty="0"/>
              <a:t>Direction</a:t>
            </a:r>
          </a:p>
          <a:p>
            <a:pPr marL="800100" lvl="1" indent="-342900">
              <a:buFont typeface="+mj-lt"/>
              <a:buAutoNum type="arabicParenR"/>
            </a:pPr>
            <a:r>
              <a:rPr lang="en-US" sz="1800" dirty="0"/>
              <a:t>Strength</a:t>
            </a:r>
          </a:p>
          <a:p>
            <a:pPr marL="800100" lvl="1" indent="-342900">
              <a:buFont typeface="+mj-lt"/>
              <a:buAutoNum type="arabicParenR"/>
            </a:pPr>
            <a:r>
              <a:rPr lang="en-US" sz="1800" dirty="0"/>
              <a:t>Outliers</a:t>
            </a:r>
          </a:p>
          <a:p>
            <a:pPr marL="800100" lvl="1" indent="-342900">
              <a:buFont typeface="+mj-lt"/>
              <a:buAutoNum type="arabicParenR"/>
            </a:pPr>
            <a:endParaRPr lang="en-US" sz="1800" dirty="0"/>
          </a:p>
          <a:p>
            <a:endParaRPr lang="en-US" sz="1800" dirty="0"/>
          </a:p>
        </p:txBody>
      </p:sp>
    </p:spTree>
    <p:extLst>
      <p:ext uri="{BB962C8B-B14F-4D97-AF65-F5344CB8AC3E}">
        <p14:creationId xmlns:p14="http://schemas.microsoft.com/office/powerpoint/2010/main" val="718147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ACCB-7696-FC6E-CD1E-0CB112261239}"/>
              </a:ext>
            </a:extLst>
          </p:cNvPr>
          <p:cNvSpPr>
            <a:spLocks noGrp="1"/>
          </p:cNvSpPr>
          <p:nvPr>
            <p:ph type="title"/>
          </p:nvPr>
        </p:nvSpPr>
        <p:spPr>
          <a:xfrm>
            <a:off x="332066" y="-138967"/>
            <a:ext cx="10515600" cy="1325563"/>
          </a:xfrm>
        </p:spPr>
        <p:txBody>
          <a:bodyPr/>
          <a:lstStyle/>
          <a:p>
            <a:r>
              <a:rPr lang="en-US" dirty="0"/>
              <a:t>Form</a:t>
            </a:r>
          </a:p>
        </p:txBody>
      </p:sp>
      <p:sp>
        <p:nvSpPr>
          <p:cNvPr id="3" name="Content Placeholder 2">
            <a:extLst>
              <a:ext uri="{FF2B5EF4-FFF2-40B4-BE49-F238E27FC236}">
                <a16:creationId xmlns:a16="http://schemas.microsoft.com/office/drawing/2014/main" id="{6DCBABFD-6331-7BD2-EBA1-57D22E9E102D}"/>
              </a:ext>
            </a:extLst>
          </p:cNvPr>
          <p:cNvSpPr>
            <a:spLocks noGrp="1"/>
          </p:cNvSpPr>
          <p:nvPr>
            <p:ph idx="1"/>
          </p:nvPr>
        </p:nvSpPr>
        <p:spPr>
          <a:xfrm>
            <a:off x="432733" y="1186596"/>
            <a:ext cx="11326533" cy="5237650"/>
          </a:xfrm>
        </p:spPr>
        <p:txBody>
          <a:bodyPr>
            <a:noAutofit/>
          </a:bodyPr>
          <a:lstStyle/>
          <a:p>
            <a:pPr marL="0" indent="0">
              <a:buNone/>
            </a:pPr>
            <a:r>
              <a:rPr lang="en-US" sz="2000" u="sng" dirty="0"/>
              <a:t>Form</a:t>
            </a:r>
          </a:p>
          <a:p>
            <a:r>
              <a:rPr lang="en-US" sz="1400" dirty="0"/>
              <a:t>This refers to the pattern of the dots</a:t>
            </a:r>
          </a:p>
          <a:p>
            <a:r>
              <a:rPr lang="en-US" sz="1400" dirty="0"/>
              <a:t>Or we can think about it as the “best” type of line that we could draw to the data, if any</a:t>
            </a:r>
          </a:p>
          <a:p>
            <a:pPr lvl="1"/>
            <a:r>
              <a:rPr lang="en-US" sz="1400" dirty="0"/>
              <a:t>Imagine trying to </a:t>
            </a:r>
            <a:r>
              <a:rPr lang="en-US" sz="1400" u="sng" dirty="0"/>
              <a:t>draw a line</a:t>
            </a:r>
            <a:r>
              <a:rPr lang="en-US" sz="1400" dirty="0"/>
              <a:t> that tries to go </a:t>
            </a:r>
            <a:r>
              <a:rPr lang="en-US" sz="1400" u="sng" dirty="0"/>
              <a:t>through the middle</a:t>
            </a:r>
            <a:r>
              <a:rPr lang="en-US" sz="1400" dirty="0"/>
              <a:t> of all the data as best as possible, and maybe </a:t>
            </a:r>
            <a:r>
              <a:rPr lang="en-US" sz="1400" u="sng" dirty="0"/>
              <a:t>“bands” that surround the data</a:t>
            </a:r>
          </a:p>
          <a:p>
            <a:r>
              <a:rPr lang="en-US" sz="1400" dirty="0"/>
              <a:t>It might not be super clear every time, so we are just looking in general!</a:t>
            </a:r>
          </a:p>
          <a:p>
            <a:pPr marL="0" indent="0">
              <a:buNone/>
            </a:pPr>
            <a:endParaRPr lang="en-US" sz="1400" dirty="0"/>
          </a:p>
          <a:p>
            <a:r>
              <a:rPr lang="en-US" sz="1400" i="1" dirty="0"/>
              <a:t>Remember, we are trying to describe the relationship between our two variables, this is the GOAL!</a:t>
            </a:r>
          </a:p>
          <a:p>
            <a:pPr lvl="1"/>
            <a:endParaRPr lang="en-US" sz="1400" dirty="0"/>
          </a:p>
          <a:p>
            <a:r>
              <a:rPr lang="en-US" sz="1400" dirty="0"/>
              <a:t>There are three types of forms we will consider:</a:t>
            </a:r>
          </a:p>
          <a:p>
            <a:endParaRPr lang="en-US" sz="1400" dirty="0"/>
          </a:p>
          <a:p>
            <a:pPr marL="0" indent="0">
              <a:buNone/>
            </a:pPr>
            <a:r>
              <a:rPr lang="en-US" sz="1400" b="1" dirty="0"/>
              <a:t>Linear</a:t>
            </a:r>
          </a:p>
          <a:p>
            <a:pPr lvl="1"/>
            <a:r>
              <a:rPr lang="en-US" sz="1400" dirty="0"/>
              <a:t>Points are following a general linear trend  → Straight line</a:t>
            </a:r>
            <a:endParaRPr lang="en-US" sz="1400" b="1" dirty="0"/>
          </a:p>
          <a:p>
            <a:pPr lvl="1"/>
            <a:r>
              <a:rPr lang="en-US" sz="1400" dirty="0"/>
              <a:t>Note that it won’t be perfect, but a general linear trend is what we are looking for here</a:t>
            </a:r>
          </a:p>
          <a:p>
            <a:pPr lvl="1"/>
            <a:r>
              <a:rPr lang="en-US" sz="1400" dirty="0"/>
              <a:t>A linear relationship occurs quite frequently in the real world</a:t>
            </a:r>
          </a:p>
          <a:p>
            <a:pPr marL="0" indent="0">
              <a:buNone/>
            </a:pPr>
            <a:r>
              <a:rPr lang="en-US" sz="1400" b="1" dirty="0"/>
              <a:t>Curved</a:t>
            </a:r>
          </a:p>
          <a:p>
            <a:pPr lvl="1"/>
            <a:r>
              <a:rPr lang="en-US" sz="1400" dirty="0"/>
              <a:t>Points are showing some evidence of curvature</a:t>
            </a:r>
          </a:p>
          <a:p>
            <a:pPr lvl="1"/>
            <a:r>
              <a:rPr lang="en-US" sz="1400" dirty="0"/>
              <a:t>NOT a straight line → Any type of CLEAR curvature in the “best” line we could</a:t>
            </a:r>
          </a:p>
          <a:p>
            <a:pPr marL="0" indent="0">
              <a:buNone/>
            </a:pPr>
            <a:r>
              <a:rPr lang="en-US" sz="1400" b="1" dirty="0"/>
              <a:t>Random scatter</a:t>
            </a:r>
          </a:p>
          <a:p>
            <a:pPr lvl="1"/>
            <a:r>
              <a:rPr lang="en-US" sz="1400" dirty="0"/>
              <a:t>There really is no pattern, points are just scattered about randomly </a:t>
            </a:r>
            <a:r>
              <a:rPr lang="en-US" sz="1400" dirty="0" err="1"/>
              <a:t>kinda</a:t>
            </a:r>
            <a:r>
              <a:rPr lang="en-US" sz="1400" dirty="0"/>
              <a:t> like a cloud of points</a:t>
            </a:r>
          </a:p>
        </p:txBody>
      </p:sp>
      <p:pic>
        <p:nvPicPr>
          <p:cNvPr id="4" name="Picture 3">
            <a:extLst>
              <a:ext uri="{FF2B5EF4-FFF2-40B4-BE49-F238E27FC236}">
                <a16:creationId xmlns:a16="http://schemas.microsoft.com/office/drawing/2014/main" id="{B8DC2997-1858-4BE4-5D07-95DBE2FE53C1}"/>
              </a:ext>
            </a:extLst>
          </p:cNvPr>
          <p:cNvPicPr>
            <a:picLocks noChangeAspect="1"/>
          </p:cNvPicPr>
          <p:nvPr/>
        </p:nvPicPr>
        <p:blipFill>
          <a:blip r:embed="rId2"/>
          <a:stretch>
            <a:fillRect/>
          </a:stretch>
        </p:blipFill>
        <p:spPr>
          <a:xfrm>
            <a:off x="8573625" y="3254078"/>
            <a:ext cx="3286308" cy="2279214"/>
          </a:xfrm>
          <a:prstGeom prst="rect">
            <a:avLst/>
          </a:prstGeom>
        </p:spPr>
      </p:pic>
    </p:spTree>
    <p:extLst>
      <p:ext uri="{BB962C8B-B14F-4D97-AF65-F5344CB8AC3E}">
        <p14:creationId xmlns:p14="http://schemas.microsoft.com/office/powerpoint/2010/main" val="51441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7C55-B236-366C-CC88-4F99A600ECF8}"/>
              </a:ext>
            </a:extLst>
          </p:cNvPr>
          <p:cNvSpPr>
            <a:spLocks noGrp="1"/>
          </p:cNvSpPr>
          <p:nvPr>
            <p:ph type="title"/>
          </p:nvPr>
        </p:nvSpPr>
        <p:spPr>
          <a:xfrm>
            <a:off x="550004" y="-391918"/>
            <a:ext cx="10515600" cy="1325563"/>
          </a:xfrm>
        </p:spPr>
        <p:txBody>
          <a:bodyPr/>
          <a:lstStyle/>
          <a:p>
            <a:r>
              <a:rPr lang="en-US" dirty="0"/>
              <a:t>LCQ: Form</a:t>
            </a:r>
          </a:p>
        </p:txBody>
      </p:sp>
      <p:sp>
        <p:nvSpPr>
          <p:cNvPr id="3" name="Content Placeholder 2">
            <a:extLst>
              <a:ext uri="{FF2B5EF4-FFF2-40B4-BE49-F238E27FC236}">
                <a16:creationId xmlns:a16="http://schemas.microsoft.com/office/drawing/2014/main" id="{1C9BAFE2-493F-CCD3-9503-FF2AA9712DED}"/>
              </a:ext>
            </a:extLst>
          </p:cNvPr>
          <p:cNvSpPr>
            <a:spLocks noGrp="1"/>
          </p:cNvSpPr>
          <p:nvPr>
            <p:ph idx="1"/>
          </p:nvPr>
        </p:nvSpPr>
        <p:spPr>
          <a:xfrm>
            <a:off x="550004" y="752059"/>
            <a:ext cx="10515600" cy="4351338"/>
          </a:xfrm>
        </p:spPr>
        <p:txBody>
          <a:bodyPr>
            <a:normAutofit/>
          </a:bodyPr>
          <a:lstStyle/>
          <a:p>
            <a:pPr marL="0" indent="0">
              <a:buNone/>
            </a:pPr>
            <a:r>
              <a:rPr lang="en-US" sz="1800" b="1" dirty="0"/>
              <a:t>Problem</a:t>
            </a:r>
            <a:r>
              <a:rPr lang="en-US" sz="1800" dirty="0"/>
              <a:t>: Determine the </a:t>
            </a:r>
            <a:r>
              <a:rPr lang="en-US" sz="1800" u="sng" dirty="0"/>
              <a:t>form</a:t>
            </a:r>
            <a:r>
              <a:rPr lang="en-US" sz="1800" dirty="0"/>
              <a:t> for each of the following scatterplots.</a:t>
            </a:r>
          </a:p>
        </p:txBody>
      </p:sp>
      <p:grpSp>
        <p:nvGrpSpPr>
          <p:cNvPr id="20" name="Group 19">
            <a:extLst>
              <a:ext uri="{FF2B5EF4-FFF2-40B4-BE49-F238E27FC236}">
                <a16:creationId xmlns:a16="http://schemas.microsoft.com/office/drawing/2014/main" id="{F79EAE21-2F36-2BE5-68B6-D9A9801EA883}"/>
              </a:ext>
            </a:extLst>
          </p:cNvPr>
          <p:cNvGrpSpPr/>
          <p:nvPr/>
        </p:nvGrpSpPr>
        <p:grpSpPr>
          <a:xfrm>
            <a:off x="554834" y="1159465"/>
            <a:ext cx="1706747" cy="5293446"/>
            <a:chOff x="607833" y="1374909"/>
            <a:chExt cx="1706747" cy="5293446"/>
          </a:xfrm>
        </p:grpSpPr>
        <p:pic>
          <p:nvPicPr>
            <p:cNvPr id="9" name="Picture 8">
              <a:extLst>
                <a:ext uri="{FF2B5EF4-FFF2-40B4-BE49-F238E27FC236}">
                  <a16:creationId xmlns:a16="http://schemas.microsoft.com/office/drawing/2014/main" id="{EFD35328-45B6-40E6-4A61-860743566D97}"/>
                </a:ext>
              </a:extLst>
            </p:cNvPr>
            <p:cNvPicPr>
              <a:picLocks noChangeAspect="1"/>
            </p:cNvPicPr>
            <p:nvPr/>
          </p:nvPicPr>
          <p:blipFill>
            <a:blip r:embed="rId2"/>
            <a:stretch>
              <a:fillRect/>
            </a:stretch>
          </p:blipFill>
          <p:spPr>
            <a:xfrm>
              <a:off x="617145" y="1374909"/>
              <a:ext cx="1697435" cy="1555982"/>
            </a:xfrm>
            <a:prstGeom prst="rect">
              <a:avLst/>
            </a:prstGeom>
          </p:spPr>
        </p:pic>
        <p:pic>
          <p:nvPicPr>
            <p:cNvPr id="11" name="Picture 10">
              <a:extLst>
                <a:ext uri="{FF2B5EF4-FFF2-40B4-BE49-F238E27FC236}">
                  <a16:creationId xmlns:a16="http://schemas.microsoft.com/office/drawing/2014/main" id="{F8C320C0-C3D2-7F38-FBE5-6297A429F8CB}"/>
                </a:ext>
              </a:extLst>
            </p:cNvPr>
            <p:cNvPicPr>
              <a:picLocks noChangeAspect="1"/>
            </p:cNvPicPr>
            <p:nvPr/>
          </p:nvPicPr>
          <p:blipFill>
            <a:blip r:embed="rId3"/>
            <a:stretch>
              <a:fillRect/>
            </a:stretch>
          </p:blipFill>
          <p:spPr>
            <a:xfrm>
              <a:off x="607833" y="3243641"/>
              <a:ext cx="1697435" cy="1555982"/>
            </a:xfrm>
            <a:prstGeom prst="rect">
              <a:avLst/>
            </a:prstGeom>
          </p:spPr>
        </p:pic>
        <p:pic>
          <p:nvPicPr>
            <p:cNvPr id="17" name="Picture 16">
              <a:extLst>
                <a:ext uri="{FF2B5EF4-FFF2-40B4-BE49-F238E27FC236}">
                  <a16:creationId xmlns:a16="http://schemas.microsoft.com/office/drawing/2014/main" id="{9D1E0237-9A6F-FBC0-47AE-870EF3BFB678}"/>
                </a:ext>
              </a:extLst>
            </p:cNvPr>
            <p:cNvPicPr>
              <a:picLocks noChangeAspect="1"/>
            </p:cNvPicPr>
            <p:nvPr/>
          </p:nvPicPr>
          <p:blipFill>
            <a:blip r:embed="rId4"/>
            <a:stretch>
              <a:fillRect/>
            </a:stretch>
          </p:blipFill>
          <p:spPr>
            <a:xfrm>
              <a:off x="607833" y="5112373"/>
              <a:ext cx="1697435" cy="1555982"/>
            </a:xfrm>
            <a:prstGeom prst="rect">
              <a:avLst/>
            </a:prstGeom>
          </p:spPr>
        </p:pic>
      </p:grpSp>
      <p:grpSp>
        <p:nvGrpSpPr>
          <p:cNvPr id="19" name="Group 18">
            <a:extLst>
              <a:ext uri="{FF2B5EF4-FFF2-40B4-BE49-F238E27FC236}">
                <a16:creationId xmlns:a16="http://schemas.microsoft.com/office/drawing/2014/main" id="{D52681F3-9C07-1287-6EF7-B18E328C1D90}"/>
              </a:ext>
            </a:extLst>
          </p:cNvPr>
          <p:cNvGrpSpPr/>
          <p:nvPr/>
        </p:nvGrpSpPr>
        <p:grpSpPr>
          <a:xfrm>
            <a:off x="6131167" y="1956596"/>
            <a:ext cx="1782906" cy="3605883"/>
            <a:chOff x="5204546" y="2835826"/>
            <a:chExt cx="1782906" cy="3605883"/>
          </a:xfrm>
        </p:grpSpPr>
        <p:pic>
          <p:nvPicPr>
            <p:cNvPr id="13" name="Picture 12">
              <a:extLst>
                <a:ext uri="{FF2B5EF4-FFF2-40B4-BE49-F238E27FC236}">
                  <a16:creationId xmlns:a16="http://schemas.microsoft.com/office/drawing/2014/main" id="{6DBDB7E0-004A-6960-8E1A-838F9B7935FB}"/>
                </a:ext>
              </a:extLst>
            </p:cNvPr>
            <p:cNvPicPr>
              <a:picLocks noChangeAspect="1"/>
            </p:cNvPicPr>
            <p:nvPr/>
          </p:nvPicPr>
          <p:blipFill>
            <a:blip r:embed="rId5"/>
            <a:stretch>
              <a:fillRect/>
            </a:stretch>
          </p:blipFill>
          <p:spPr>
            <a:xfrm>
              <a:off x="5204547" y="2835826"/>
              <a:ext cx="1782905" cy="1634330"/>
            </a:xfrm>
            <a:prstGeom prst="rect">
              <a:avLst/>
            </a:prstGeom>
          </p:spPr>
        </p:pic>
        <p:pic>
          <p:nvPicPr>
            <p:cNvPr id="15" name="Picture 14">
              <a:extLst>
                <a:ext uri="{FF2B5EF4-FFF2-40B4-BE49-F238E27FC236}">
                  <a16:creationId xmlns:a16="http://schemas.microsoft.com/office/drawing/2014/main" id="{8DDC48CB-7FE6-A011-8917-212FB9444D06}"/>
                </a:ext>
              </a:extLst>
            </p:cNvPr>
            <p:cNvPicPr>
              <a:picLocks noChangeAspect="1"/>
            </p:cNvPicPr>
            <p:nvPr/>
          </p:nvPicPr>
          <p:blipFill>
            <a:blip r:embed="rId6"/>
            <a:stretch>
              <a:fillRect/>
            </a:stretch>
          </p:blipFill>
          <p:spPr>
            <a:xfrm>
              <a:off x="5204546" y="4807379"/>
              <a:ext cx="1782905" cy="1634330"/>
            </a:xfrm>
            <a:prstGeom prst="rect">
              <a:avLst/>
            </a:prstGeom>
          </p:spPr>
        </p:pic>
      </p:grpSp>
    </p:spTree>
    <p:extLst>
      <p:ext uri="{BB962C8B-B14F-4D97-AF65-F5344CB8AC3E}">
        <p14:creationId xmlns:p14="http://schemas.microsoft.com/office/powerpoint/2010/main" val="20425038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17658</TotalTime>
  <Words>4807</Words>
  <Application>Microsoft Macintosh PowerPoint</Application>
  <PresentationFormat>Widescreen</PresentationFormat>
  <Paragraphs>660</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PowerPoint Presentation</vt:lpstr>
      <vt:lpstr>Unit 9 - Outline </vt:lpstr>
      <vt:lpstr>Review + New</vt:lpstr>
      <vt:lpstr>Scatterplots</vt:lpstr>
      <vt:lpstr>LCQ – Explanatory vs Response</vt:lpstr>
      <vt:lpstr>LCQ – Explanatory vs Response</vt:lpstr>
      <vt:lpstr>Interpreting Scatterplots</vt:lpstr>
      <vt:lpstr>Form</vt:lpstr>
      <vt:lpstr>LCQ: Form</vt:lpstr>
      <vt:lpstr>LCQ: Form</vt:lpstr>
      <vt:lpstr>Direction</vt:lpstr>
      <vt:lpstr>LCQ: Direction</vt:lpstr>
      <vt:lpstr>LCQ: Direction</vt:lpstr>
      <vt:lpstr>Strength</vt:lpstr>
      <vt:lpstr>LCQ: Strength</vt:lpstr>
      <vt:lpstr>LCQ: Strength</vt:lpstr>
      <vt:lpstr>Outliers</vt:lpstr>
      <vt:lpstr>LCQ: Interpreting Scatterplots</vt:lpstr>
      <vt:lpstr>LCQ: Interpreting Scatterplots</vt:lpstr>
      <vt:lpstr>Correlation</vt:lpstr>
      <vt:lpstr>Correlation Visually</vt:lpstr>
      <vt:lpstr>LCQ: Interpreting Correlation </vt:lpstr>
      <vt:lpstr>LCQ: Interpreting Correlation </vt:lpstr>
      <vt:lpstr>Using Calc - Correlation</vt:lpstr>
      <vt:lpstr>Using Calc - Correlation</vt:lpstr>
      <vt:lpstr>REGRESSION</vt:lpstr>
      <vt:lpstr>Motivation</vt:lpstr>
      <vt:lpstr>Regression Line</vt:lpstr>
      <vt:lpstr>Using Calc – Regression Line</vt:lpstr>
      <vt:lpstr>Using Calc – Regression Line</vt:lpstr>
      <vt:lpstr>Predicting</vt:lpstr>
      <vt:lpstr>Calculating Predictions</vt:lpstr>
      <vt:lpstr>Calculating Predictions</vt:lpstr>
      <vt:lpstr>Evaluation Predictions</vt:lpstr>
      <vt:lpstr>Interpolating vs Extrapolating</vt:lpstr>
      <vt:lpstr>LCQ: Interpolating vs Extrapolating</vt:lpstr>
      <vt:lpstr>LCQ: Interpolating vs Extrapolating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266</cp:revision>
  <dcterms:created xsi:type="dcterms:W3CDTF">2022-01-21T06:38:27Z</dcterms:created>
  <dcterms:modified xsi:type="dcterms:W3CDTF">2023-10-29T22:26:19Z</dcterms:modified>
</cp:coreProperties>
</file>